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22"/>
  </p:notesMasterIdLst>
  <p:handoutMasterIdLst>
    <p:handoutMasterId r:id="rId223"/>
  </p:handoutMasterIdLst>
  <p:sldIdLst>
    <p:sldId id="663" r:id="rId2"/>
    <p:sldId id="683" r:id="rId3"/>
    <p:sldId id="1288" r:id="rId4"/>
    <p:sldId id="1289" r:id="rId5"/>
    <p:sldId id="1290" r:id="rId6"/>
    <p:sldId id="1291" r:id="rId7"/>
    <p:sldId id="2044" r:id="rId8"/>
    <p:sldId id="1835" r:id="rId9"/>
    <p:sldId id="1295" r:id="rId10"/>
    <p:sldId id="1793" r:id="rId11"/>
    <p:sldId id="1794" r:id="rId12"/>
    <p:sldId id="1795" r:id="rId13"/>
    <p:sldId id="1796" r:id="rId14"/>
    <p:sldId id="2045" r:id="rId15"/>
    <p:sldId id="1797" r:id="rId16"/>
    <p:sldId id="1798" r:id="rId17"/>
    <p:sldId id="1799" r:id="rId18"/>
    <p:sldId id="1800" r:id="rId19"/>
    <p:sldId id="2043" r:id="rId20"/>
    <p:sldId id="1802" r:id="rId21"/>
    <p:sldId id="1803" r:id="rId22"/>
    <p:sldId id="1804" r:id="rId23"/>
    <p:sldId id="1805" r:id="rId24"/>
    <p:sldId id="1801" r:id="rId25"/>
    <p:sldId id="1840" r:id="rId26"/>
    <p:sldId id="1841" r:id="rId27"/>
    <p:sldId id="1842" r:id="rId28"/>
    <p:sldId id="1843" r:id="rId29"/>
    <p:sldId id="1845" r:id="rId30"/>
    <p:sldId id="1839" r:id="rId31"/>
    <p:sldId id="1848" r:id="rId32"/>
    <p:sldId id="1849" r:id="rId33"/>
    <p:sldId id="1850" r:id="rId34"/>
    <p:sldId id="1851" r:id="rId35"/>
    <p:sldId id="1852" r:id="rId36"/>
    <p:sldId id="1847" r:id="rId37"/>
    <p:sldId id="1858" r:id="rId38"/>
    <p:sldId id="1855" r:id="rId39"/>
    <p:sldId id="1856" r:id="rId40"/>
    <p:sldId id="1857" r:id="rId41"/>
    <p:sldId id="1854" r:id="rId42"/>
    <p:sldId id="1853" r:id="rId43"/>
    <p:sldId id="1860" r:id="rId44"/>
    <p:sldId id="1861" r:id="rId45"/>
    <p:sldId id="1862" r:id="rId46"/>
    <p:sldId id="1863" r:id="rId47"/>
    <p:sldId id="1864" r:id="rId48"/>
    <p:sldId id="1859" r:id="rId49"/>
    <p:sldId id="1866" r:id="rId50"/>
    <p:sldId id="1867" r:id="rId51"/>
    <p:sldId id="1868" r:id="rId52"/>
    <p:sldId id="1869" r:id="rId53"/>
    <p:sldId id="1870" r:id="rId54"/>
    <p:sldId id="1865" r:id="rId55"/>
    <p:sldId id="1872" r:id="rId56"/>
    <p:sldId id="1873" r:id="rId57"/>
    <p:sldId id="1875" r:id="rId58"/>
    <p:sldId id="1876" r:id="rId59"/>
    <p:sldId id="1877" r:id="rId60"/>
    <p:sldId id="1871" r:id="rId61"/>
    <p:sldId id="1879" r:id="rId62"/>
    <p:sldId id="1880" r:id="rId63"/>
    <p:sldId id="1881" r:id="rId64"/>
    <p:sldId id="1882" r:id="rId65"/>
    <p:sldId id="1883" r:id="rId66"/>
    <p:sldId id="1878" r:id="rId67"/>
    <p:sldId id="1885" r:id="rId68"/>
    <p:sldId id="1886" r:id="rId69"/>
    <p:sldId id="1888" r:id="rId70"/>
    <p:sldId id="1887" r:id="rId71"/>
    <p:sldId id="1884" r:id="rId72"/>
    <p:sldId id="1890" r:id="rId73"/>
    <p:sldId id="1892" r:id="rId74"/>
    <p:sldId id="1894" r:id="rId75"/>
    <p:sldId id="1893" r:id="rId76"/>
    <p:sldId id="1895" r:id="rId77"/>
    <p:sldId id="1891" r:id="rId78"/>
    <p:sldId id="1896" r:id="rId79"/>
    <p:sldId id="1898" r:id="rId80"/>
    <p:sldId id="1899" r:id="rId81"/>
    <p:sldId id="1900" r:id="rId82"/>
    <p:sldId id="1901" r:id="rId83"/>
    <p:sldId id="1897" r:id="rId84"/>
    <p:sldId id="1902" r:id="rId85"/>
    <p:sldId id="1904" r:id="rId86"/>
    <p:sldId id="1905" r:id="rId87"/>
    <p:sldId id="1906" r:id="rId88"/>
    <p:sldId id="1907" r:id="rId89"/>
    <p:sldId id="1903" r:id="rId90"/>
    <p:sldId id="1908" r:id="rId91"/>
    <p:sldId id="1910" r:id="rId92"/>
    <p:sldId id="1911" r:id="rId93"/>
    <p:sldId id="1912" r:id="rId94"/>
    <p:sldId id="1913" r:id="rId95"/>
    <p:sldId id="1909" r:id="rId96"/>
    <p:sldId id="1915" r:id="rId97"/>
    <p:sldId id="1916" r:id="rId98"/>
    <p:sldId id="1917" r:id="rId99"/>
    <p:sldId id="1918" r:id="rId100"/>
    <p:sldId id="1919" r:id="rId101"/>
    <p:sldId id="1914" r:id="rId102"/>
    <p:sldId id="1921" r:id="rId103"/>
    <p:sldId id="1922" r:id="rId104"/>
    <p:sldId id="1923" r:id="rId105"/>
    <p:sldId id="1924" r:id="rId106"/>
    <p:sldId id="1925" r:id="rId107"/>
    <p:sldId id="1920" r:id="rId108"/>
    <p:sldId id="1927" r:id="rId109"/>
    <p:sldId id="1928" r:id="rId110"/>
    <p:sldId id="1929" r:id="rId111"/>
    <p:sldId id="1930" r:id="rId112"/>
    <p:sldId id="1931" r:id="rId113"/>
    <p:sldId id="1926" r:id="rId114"/>
    <p:sldId id="1933" r:id="rId115"/>
    <p:sldId id="1934" r:id="rId116"/>
    <p:sldId id="1935" r:id="rId117"/>
    <p:sldId id="1936" r:id="rId118"/>
    <p:sldId id="1937" r:id="rId119"/>
    <p:sldId id="1932" r:id="rId120"/>
    <p:sldId id="1939" r:id="rId121"/>
    <p:sldId id="1940" r:id="rId122"/>
    <p:sldId id="1941" r:id="rId123"/>
    <p:sldId id="1942" r:id="rId124"/>
    <p:sldId id="1943" r:id="rId125"/>
    <p:sldId id="1938" r:id="rId126"/>
    <p:sldId id="1945" r:id="rId127"/>
    <p:sldId id="1946" r:id="rId128"/>
    <p:sldId id="1947" r:id="rId129"/>
    <p:sldId id="1948" r:id="rId130"/>
    <p:sldId id="1949" r:id="rId131"/>
    <p:sldId id="1944" r:id="rId132"/>
    <p:sldId id="1951" r:id="rId133"/>
    <p:sldId id="1952" r:id="rId134"/>
    <p:sldId id="1953" r:id="rId135"/>
    <p:sldId id="1954" r:id="rId136"/>
    <p:sldId id="1955" r:id="rId137"/>
    <p:sldId id="1950" r:id="rId138"/>
    <p:sldId id="1957" r:id="rId139"/>
    <p:sldId id="1958" r:id="rId140"/>
    <p:sldId id="1959" r:id="rId141"/>
    <p:sldId id="1960" r:id="rId142"/>
    <p:sldId id="1961" r:id="rId143"/>
    <p:sldId id="1956" r:id="rId144"/>
    <p:sldId id="1963" r:id="rId145"/>
    <p:sldId id="1964" r:id="rId146"/>
    <p:sldId id="1965" r:id="rId147"/>
    <p:sldId id="1966" r:id="rId148"/>
    <p:sldId id="1962" r:id="rId149"/>
    <p:sldId id="1969" r:id="rId150"/>
    <p:sldId id="1970" r:id="rId151"/>
    <p:sldId id="1971" r:id="rId152"/>
    <p:sldId id="1972" r:id="rId153"/>
    <p:sldId id="1973" r:id="rId154"/>
    <p:sldId id="1968" r:id="rId155"/>
    <p:sldId id="1975" r:id="rId156"/>
    <p:sldId id="1976" r:id="rId157"/>
    <p:sldId id="1977" r:id="rId158"/>
    <p:sldId id="1978" r:id="rId159"/>
    <p:sldId id="1979" r:id="rId160"/>
    <p:sldId id="1974" r:id="rId161"/>
    <p:sldId id="1981" r:id="rId162"/>
    <p:sldId id="1982" r:id="rId163"/>
    <p:sldId id="1987" r:id="rId164"/>
    <p:sldId id="1984" r:id="rId165"/>
    <p:sldId id="1985" r:id="rId166"/>
    <p:sldId id="1980" r:id="rId167"/>
    <p:sldId id="1988" r:id="rId168"/>
    <p:sldId id="1989" r:id="rId169"/>
    <p:sldId id="1990" r:id="rId170"/>
    <p:sldId id="1991" r:id="rId171"/>
    <p:sldId id="1992" r:id="rId172"/>
    <p:sldId id="1986" r:id="rId173"/>
    <p:sldId id="1994" r:id="rId174"/>
    <p:sldId id="1995" r:id="rId175"/>
    <p:sldId id="1996" r:id="rId176"/>
    <p:sldId id="1997" r:id="rId177"/>
    <p:sldId id="2034" r:id="rId178"/>
    <p:sldId id="1993" r:id="rId179"/>
    <p:sldId id="2000" r:id="rId180"/>
    <p:sldId id="2001" r:id="rId181"/>
    <p:sldId id="2002" r:id="rId182"/>
    <p:sldId id="2003" r:id="rId183"/>
    <p:sldId id="2004" r:id="rId184"/>
    <p:sldId id="2037" r:id="rId185"/>
    <p:sldId id="2033" r:id="rId186"/>
    <p:sldId id="2039" r:id="rId187"/>
    <p:sldId id="1999" r:id="rId188"/>
    <p:sldId id="2006" r:id="rId189"/>
    <p:sldId id="2007" r:id="rId190"/>
    <p:sldId id="2008" r:id="rId191"/>
    <p:sldId id="2009" r:id="rId192"/>
    <p:sldId id="2010" r:id="rId193"/>
    <p:sldId id="2036" r:id="rId194"/>
    <p:sldId id="2032" r:id="rId195"/>
    <p:sldId id="2040" r:id="rId196"/>
    <p:sldId id="2005" r:id="rId197"/>
    <p:sldId id="2012" r:id="rId198"/>
    <p:sldId id="2013" r:id="rId199"/>
    <p:sldId id="2014" r:id="rId200"/>
    <p:sldId id="2015" r:id="rId201"/>
    <p:sldId id="2016" r:id="rId202"/>
    <p:sldId id="2035" r:id="rId203"/>
    <p:sldId id="2031" r:id="rId204"/>
    <p:sldId id="2041" r:id="rId205"/>
    <p:sldId id="2011" r:id="rId206"/>
    <p:sldId id="2018" r:id="rId207"/>
    <p:sldId id="2019" r:id="rId208"/>
    <p:sldId id="2020" r:id="rId209"/>
    <p:sldId id="2021" r:id="rId210"/>
    <p:sldId id="2022" r:id="rId211"/>
    <p:sldId id="2038" r:id="rId212"/>
    <p:sldId id="2030" r:id="rId213"/>
    <p:sldId id="2042" r:id="rId214"/>
    <p:sldId id="2017" r:id="rId215"/>
    <p:sldId id="2024" r:id="rId216"/>
    <p:sldId id="2027" r:id="rId217"/>
    <p:sldId id="2029" r:id="rId218"/>
    <p:sldId id="2023" r:id="rId219"/>
    <p:sldId id="1790" r:id="rId220"/>
    <p:sldId id="1392" r:id="rId221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errick Singletary" initials="DS" lastIdx="0" clrIdx="0"/>
  <p:cmAuthor id="1" name="Holly Smith" initials="HS" lastIdx="1" clrIdx="1">
    <p:extLst>
      <p:ext uri="{19B8F6BF-5375-455C-9EA6-DF929625EA0E}">
        <p15:presenceInfo xmlns:p15="http://schemas.microsoft.com/office/powerpoint/2012/main" userId="S-1-5-21-416771471-1007560325-2299285661-708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DCF"/>
    <a:srgbClr val="D3B1FF"/>
    <a:srgbClr val="FFACC8"/>
    <a:srgbClr val="FDCCF8"/>
    <a:srgbClr val="FDCCFF"/>
    <a:srgbClr val="FFACD2"/>
    <a:srgbClr val="CC0000"/>
    <a:srgbClr val="CCCCFF"/>
    <a:srgbClr val="9999FF"/>
    <a:srgbClr val="CEA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18" autoAdjust="0"/>
    <p:restoredTop sz="96340" autoAdjust="0"/>
  </p:normalViewPr>
  <p:slideViewPr>
    <p:cSldViewPr>
      <p:cViewPr varScale="1">
        <p:scale>
          <a:sx n="111" d="100"/>
          <a:sy n="111" d="100"/>
        </p:scale>
        <p:origin x="175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20" d="100"/>
        <a:sy n="120" d="100"/>
      </p:scale>
      <p:origin x="0" y="-630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26" Type="http://schemas.openxmlformats.org/officeDocument/2006/relationships/viewProps" Target="viewProps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theme" Target="theme/theme1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slide" Target="slides/slide216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228" Type="http://schemas.openxmlformats.org/officeDocument/2006/relationships/tableStyles" Target="tableStyles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openxmlformats.org/officeDocument/2006/relationships/slide" Target="slides/slide217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14" Type="http://schemas.openxmlformats.org/officeDocument/2006/relationships/slide" Target="slides/slide13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8" Type="http://schemas.openxmlformats.org/officeDocument/2006/relationships/slide" Target="slides/slide7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219" Type="http://schemas.openxmlformats.org/officeDocument/2006/relationships/slide" Target="slides/slide21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0" Type="http://schemas.openxmlformats.org/officeDocument/2006/relationships/slide" Target="slides/slide219.xml"/><Relationship Id="rId225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slide" Target="slides/slide214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notesMaster" Target="notesMasters/notesMaster1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211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223" Type="http://schemas.openxmlformats.org/officeDocument/2006/relationships/handoutMaster" Target="handoutMasters/handoutMaster1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slide" Target="slides/slide212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Relationship Id="rId224" Type="http://schemas.openxmlformats.org/officeDocument/2006/relationships/commentAuthors" Target="commentAuthors.xml"/><Relationship Id="rId30" Type="http://schemas.openxmlformats.org/officeDocument/2006/relationships/slide" Target="slides/slide2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189" Type="http://schemas.openxmlformats.org/officeDocument/2006/relationships/slide" Target="slides/slide18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3038475" cy="465138"/>
          </a:xfrm>
          <a:prstGeom prst="rect">
            <a:avLst/>
          </a:prstGeom>
        </p:spPr>
        <p:txBody>
          <a:bodyPr vert="horz" lIns="91417" tIns="45710" rIns="91417" bIns="4571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341" y="0"/>
            <a:ext cx="3038475" cy="465138"/>
          </a:xfrm>
          <a:prstGeom prst="rect">
            <a:avLst/>
          </a:prstGeom>
        </p:spPr>
        <p:txBody>
          <a:bodyPr vert="horz" lIns="91417" tIns="45710" rIns="91417" bIns="45710" rtlCol="0"/>
          <a:lstStyle>
            <a:lvl1pPr algn="r">
              <a:defRPr sz="1200"/>
            </a:lvl1pPr>
          </a:lstStyle>
          <a:p>
            <a:fld id="{3ECF4351-EB28-48F9-BBC5-F5429361FE25}" type="datetimeFigureOut">
              <a:rPr lang="en-US" smtClean="0"/>
              <a:t>5/26/2026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8829677"/>
            <a:ext cx="3038475" cy="465138"/>
          </a:xfrm>
          <a:prstGeom prst="rect">
            <a:avLst/>
          </a:prstGeom>
        </p:spPr>
        <p:txBody>
          <a:bodyPr vert="horz" lIns="91417" tIns="45710" rIns="91417" bIns="4571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341" y="8829677"/>
            <a:ext cx="3038475" cy="465138"/>
          </a:xfrm>
          <a:prstGeom prst="rect">
            <a:avLst/>
          </a:prstGeom>
        </p:spPr>
        <p:txBody>
          <a:bodyPr vert="horz" lIns="91417" tIns="45710" rIns="91417" bIns="45710" rtlCol="0" anchor="b"/>
          <a:lstStyle>
            <a:lvl1pPr algn="r">
              <a:defRPr sz="1200"/>
            </a:lvl1pPr>
          </a:lstStyle>
          <a:p>
            <a:fld id="{6591403C-1F1F-4337-9515-99AA69A3D33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0698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3037840" cy="464820"/>
          </a:xfrm>
          <a:prstGeom prst="rect">
            <a:avLst/>
          </a:prstGeom>
        </p:spPr>
        <p:txBody>
          <a:bodyPr vert="horz" lIns="93367" tIns="46685" rIns="93367" bIns="46685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42" y="2"/>
            <a:ext cx="3037840" cy="464820"/>
          </a:xfrm>
          <a:prstGeom prst="rect">
            <a:avLst/>
          </a:prstGeom>
        </p:spPr>
        <p:txBody>
          <a:bodyPr vert="horz" lIns="93367" tIns="46685" rIns="93367" bIns="46685" rtlCol="0"/>
          <a:lstStyle>
            <a:lvl1pPr algn="r">
              <a:defRPr sz="1200"/>
            </a:lvl1pPr>
          </a:lstStyle>
          <a:p>
            <a:fld id="{50F14924-53F6-458A-ACCC-36E7B0264BD5}" type="datetimeFigureOut">
              <a:rPr lang="en-US" smtClean="0"/>
              <a:t>5/26/2026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5325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67" tIns="46685" rIns="93367" bIns="46685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1" y="4415793"/>
            <a:ext cx="5608320" cy="4183380"/>
          </a:xfrm>
          <a:prstGeom prst="rect">
            <a:avLst/>
          </a:prstGeom>
        </p:spPr>
        <p:txBody>
          <a:bodyPr vert="horz" lIns="93367" tIns="46685" rIns="93367" bIns="4668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8829969"/>
            <a:ext cx="3037840" cy="464820"/>
          </a:xfrm>
          <a:prstGeom prst="rect">
            <a:avLst/>
          </a:prstGeom>
        </p:spPr>
        <p:txBody>
          <a:bodyPr vert="horz" lIns="93367" tIns="46685" rIns="93367" bIns="46685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42" y="8829969"/>
            <a:ext cx="3037840" cy="464820"/>
          </a:xfrm>
          <a:prstGeom prst="rect">
            <a:avLst/>
          </a:prstGeom>
        </p:spPr>
        <p:txBody>
          <a:bodyPr vert="horz" lIns="93367" tIns="46685" rIns="93367" bIns="46685" rtlCol="0" anchor="b"/>
          <a:lstStyle>
            <a:lvl1pPr algn="r">
              <a:defRPr sz="1200"/>
            </a:lvl1pPr>
          </a:lstStyle>
          <a:p>
            <a:fld id="{E5381142-4473-4978-9D65-593942831F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126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095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190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285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379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474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569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664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759" algn="l" defTabSz="91419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1100" y="695325"/>
            <a:ext cx="46482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381142-4473-4978-9D65-593942831F8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088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1100" y="695325"/>
            <a:ext cx="46482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381142-4473-4978-9D65-593942831F8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777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381142-4473-4978-9D65-593942831F8C}" type="slidenum">
              <a:rPr lang="en-US" smtClean="0"/>
              <a:t>219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972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D06CD-556F-4294-9E4B-7F245902E7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5916B8-A8D8-447C-83CA-115FB2D5CD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0FB2E-147A-4D3E-B0FC-BA6429FBA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4442CB-49CC-4402-9399-76C3D2C9F9B7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7314B-EA62-4126-9ED1-5F5B789D1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828D4-F1E0-448A-86B2-7C2FE5394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91F449-3CF6-441B-B88A-37986F61A8F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2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4A525-C995-419D-8E27-6D60B7A2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8A5D-AF9F-4609-86A7-852D250A7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9EF30-B549-4D4F-8D12-24F71F2C7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F899FB-5F2E-49F1-9F05-9EB88F87A720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1626C-0A68-45F2-BEFE-8136500FE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2396A-F870-45BF-92C4-7FDB93FA0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514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D35E6-F6DD-46C5-8436-43BA6DFB2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681CFD-9EE3-48F7-9FF8-17CA15693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0D841-3929-4EEB-A368-C9666DD6D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4145DD-8DB3-4C95-8077-41683B2880A2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EFC1B-F87E-4512-9D3D-6240718E7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02F12-2201-43E6-8A64-661BB106B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5F70C8-7D0B-4147-BCB9-4D4F18915D74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594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89186-1B0E-4ED6-BA41-560E50270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CF2DC-15F5-4AF4-958C-3A805693C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BF085A-DAE4-494B-A984-43E1CD6CA3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1651A5-774F-4E0F-806E-92ED894E8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6A9DB5F-D040-4910-B148-A67D9AC8BB5F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C41C0C-7A69-46E8-AA18-AEA611FD2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D12732-A4CC-48D9-8046-83107A934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0CEA0F-40B1-4906-A0D9-FBD2F15DCDE5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198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2D412-3CAB-4FF1-BCA5-B96ACF558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5684B-91E9-4917-A6A3-C1D5DA4AA1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2419A-B979-4EDC-8652-80B02608CD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70063A-59D7-40D2-B218-5E9F6D6CA4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FCABE2-B134-45D8-ADEC-D9ED6566FE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D8C876-E5A4-4B3A-B4A1-64F55405B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821514-9A40-4644-AF98-D2A8F33DE719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963AB1-5DA2-4C2D-9245-3F92E3CDB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C91B2D-42D7-448B-A11D-D092621A7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032D7C-C5A3-4972-AC34-29F21FEE195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580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1E101-0054-4594-9B15-43449A2A3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0FDE0-7A80-4861-B6FD-3A120EB98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3A6737-03B2-44C4-B03F-C246DC43D4E7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D80E39-AB37-4DB6-A104-B1009EA5C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27BF5-ED7A-4874-930C-B3D918F9D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70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5BA4BE-C7B4-481E-870C-26AC1D974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3A9E0D-804E-458C-B97E-214FC6B886E9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3138A9-C2AA-4A29-A55B-6E38FA288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47D33-7D61-4733-AC84-DC2E79CCF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69CA90-C97D-42A7-8F32-69D5DC76E61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929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C4EC6-1BFB-4484-BAD3-A34BF80EA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33463-178D-439E-858E-B7C45B5C5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B2E6D9-726D-46AA-8836-E883AC6E0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0CC2B9-AC60-4DE7-9728-9D52B0FFA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11DC5D-9FC5-4AA4-B2D2-4692267AE8F1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3FA0F-43DB-49F0-8AA6-C2CF03F46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A2E2B-9C1B-4822-8C89-0C2BF14AF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3726BB-1AC3-4412-A599-06E11F32DF1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574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486A5-E4B8-46FF-846D-271CA919C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219AFC-3B7E-4839-9BB0-5884616C45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54097A-EF1E-469F-8388-DD8C1768B1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E2BB70-B341-4A5F-B532-E26855CE0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7C89CD-5280-4A48-8C86-E6B178E59516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979285-97E4-460D-9743-7DC62277F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0D07D2-E0C5-46F4-B89F-B734D70D3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0D046E-1615-475C-A8C6-E14900643E14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775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035D4-C1F2-4AF2-A475-D5A76C908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A97945-026E-49D3-82C8-4601CD3768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9276A-D16E-473E-A5A6-3F416FC36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766A944-29C1-4EC9-AE6A-2729D1291E6C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51858-EE4C-4411-8135-938D56119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6526B-197C-44BB-9500-919FE95A5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00D0D8-D265-44D4-AB37-4FA4E625473F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775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F12F1C-9560-4B97-AEC2-ADF7A90D2A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52B7E0-B625-4414-B012-EE4F5FB2DB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6AAAA-6AD9-4486-96B6-CCD480F73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D664CD-3652-467C-B173-7F08DBE0F79B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A4C23-53A4-4666-A848-A884A6B94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E3950-59AB-4B5E-B948-F81D3D131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6BE272-45F9-45F0-9130-0E343E3D6041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526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D27A9D-AEA5-4D99-9399-0C923E48D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BABEA-5829-46C1-AEF7-07BE201AC1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8DE37-3DC9-4765-843F-5487403EF7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5D8232E-BFFC-4FCF-9317-D16374779E25}" type="datetime1">
              <a:rPr lang="en-US" smtClean="0"/>
              <a:t>5/26/2026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4A6A4-40A4-4A46-99B8-CFFA5FF6A2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8C2AD-AEBC-4BD5-92F0-9496D2FC57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68CCA4A-2B9C-46C3-A2C8-A3EAEE2DD1E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230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g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g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7" Type="http://schemas.openxmlformats.org/officeDocument/2006/relationships/image" Target="../media/image149.pn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8.jpeg"/><Relationship Id="rId5" Type="http://schemas.openxmlformats.org/officeDocument/2006/relationships/image" Target="../media/image147.jpeg"/><Relationship Id="rId4" Type="http://schemas.openxmlformats.org/officeDocument/2006/relationships/image" Target="../media/image146.jpeg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g"/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g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7.png"/><Relationship Id="rId4" Type="http://schemas.openxmlformats.org/officeDocument/2006/relationships/image" Target="../media/image156.jpeg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g"/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g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g"/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g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0.png"/><Relationship Id="rId5" Type="http://schemas.openxmlformats.org/officeDocument/2006/relationships/image" Target="../media/image169.png"/><Relationship Id="rId4" Type="http://schemas.openxmlformats.org/officeDocument/2006/relationships/image" Target="../media/image168.png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g"/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g"/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9.png"/><Relationship Id="rId5" Type="http://schemas.openxmlformats.org/officeDocument/2006/relationships/image" Target="../media/image178.png"/><Relationship Id="rId4" Type="http://schemas.openxmlformats.org/officeDocument/2006/relationships/image" Target="../media/image177.png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g"/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jpg"/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jpg"/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8.png"/><Relationship Id="rId5" Type="http://schemas.openxmlformats.org/officeDocument/2006/relationships/image" Target="../media/image187.png"/><Relationship Id="rId4" Type="http://schemas.openxmlformats.org/officeDocument/2006/relationships/image" Target="../media/image186.png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2.xml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7" Type="http://schemas.openxmlformats.org/officeDocument/2006/relationships/image" Target="../media/image198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image" Target="../media/image195.png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png"/><Relationship Id="rId1" Type="http://schemas.openxmlformats.org/officeDocument/2006/relationships/slideLayout" Target="../slideLayouts/slideLayout2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7" Type="http://schemas.openxmlformats.org/officeDocument/2006/relationships/image" Target="../media/image198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image" Target="../media/image195.png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2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4.jpg"/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5.jpg"/><Relationship Id="rId1" Type="http://schemas.openxmlformats.org/officeDocument/2006/relationships/slideLayout" Target="../slideLayouts/slideLayout2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jpg"/><Relationship Id="rId1" Type="http://schemas.openxmlformats.org/officeDocument/2006/relationships/slideLayout" Target="../slideLayouts/slideLayout2.xml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9.png"/></Relationships>
</file>

<file path=ppt/slides/_rels/slide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pn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2.png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2.xml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6.png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2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8.jpg"/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9.jpg"/><Relationship Id="rId1" Type="http://schemas.openxmlformats.org/officeDocument/2006/relationships/slideLayout" Target="../slideLayouts/slideLayout2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jpg"/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jpeg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2.xml"/></Relationships>
</file>

<file path=ppt/slides/_rels/slide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5.png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2.xml"/></Relationships>
</file>

<file path=ppt/slides/_rels/slide1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0.png"/><Relationship Id="rId4" Type="http://schemas.openxmlformats.org/officeDocument/2006/relationships/image" Target="../media/image229.png"/></Relationships>
</file>

<file path=ppt/slides/_rels/slide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png"/><Relationship Id="rId1" Type="http://schemas.openxmlformats.org/officeDocument/2006/relationships/slideLayout" Target="../slideLayouts/slideLayout2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jpg"/><Relationship Id="rId1" Type="http://schemas.openxmlformats.org/officeDocument/2006/relationships/slideLayout" Target="../slideLayouts/slideLayout2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jpg"/><Relationship Id="rId1" Type="http://schemas.openxmlformats.org/officeDocument/2006/relationships/slideLayout" Target="../slideLayouts/slideLayout2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jpg"/><Relationship Id="rId1" Type="http://schemas.openxmlformats.org/officeDocument/2006/relationships/slideLayout" Target="../slideLayouts/slideLayout2.xml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6.jpeg"/><Relationship Id="rId2" Type="http://schemas.openxmlformats.org/officeDocument/2006/relationships/image" Target="../media/image235.png"/><Relationship Id="rId1" Type="http://schemas.openxmlformats.org/officeDocument/2006/relationships/slideLayout" Target="../slideLayouts/slideLayout2.xml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png"/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9.png"/></Relationships>
</file>

<file path=ppt/slides/_rels/slide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2.xml"/></Relationships>
</file>

<file path=ppt/slides/_rels/slide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png"/><Relationship Id="rId2" Type="http://schemas.openxmlformats.org/officeDocument/2006/relationships/image" Target="../media/image241.png"/><Relationship Id="rId1" Type="http://schemas.openxmlformats.org/officeDocument/2006/relationships/slideLayout" Target="../slideLayouts/slideLayout2.xml"/></Relationships>
</file>

<file path=ppt/slides/_rels/slide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3.png"/><Relationship Id="rId1" Type="http://schemas.openxmlformats.org/officeDocument/2006/relationships/slideLayout" Target="../slideLayouts/slideLayout2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4.jpg"/><Relationship Id="rId1" Type="http://schemas.openxmlformats.org/officeDocument/2006/relationships/slideLayout" Target="../slideLayouts/slideLayout2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5.jpg"/><Relationship Id="rId1" Type="http://schemas.openxmlformats.org/officeDocument/2006/relationships/slideLayout" Target="../slideLayouts/slideLayout2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6.jpg"/><Relationship Id="rId1" Type="http://schemas.openxmlformats.org/officeDocument/2006/relationships/slideLayout" Target="../slideLayouts/slideLayout2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jpeg"/><Relationship Id="rId1" Type="http://schemas.openxmlformats.org/officeDocument/2006/relationships/slideLayout" Target="../slideLayouts/slideLayout2.xml"/></Relationships>
</file>

<file path=ppt/slides/_rels/slide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0.png"/></Relationships>
</file>

<file path=ppt/slides/_rels/slide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1.png"/><Relationship Id="rId1" Type="http://schemas.openxmlformats.org/officeDocument/2006/relationships/slideLayout" Target="../slideLayouts/slideLayout2.xml"/></Relationships>
</file>

<file path=ppt/slides/_rels/slide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2.png"/><Relationship Id="rId1" Type="http://schemas.openxmlformats.org/officeDocument/2006/relationships/slideLayout" Target="../slideLayouts/slideLayout2.xml"/></Relationships>
</file>

<file path=ppt/slides/_rels/slide2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3.png"/><Relationship Id="rId1" Type="http://schemas.openxmlformats.org/officeDocument/2006/relationships/slideLayout" Target="../slideLayouts/slideLayout2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4.jpg"/><Relationship Id="rId1" Type="http://schemas.openxmlformats.org/officeDocument/2006/relationships/slideLayout" Target="../slideLayouts/slideLayout2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5.png"/><Relationship Id="rId1" Type="http://schemas.openxmlformats.org/officeDocument/2006/relationships/slideLayout" Target="../slideLayouts/slideLayout2.xml"/></Relationships>
</file>

<file path=ppt/slides/_rels/slide2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7.png"/></Relationships>
</file>

<file path=ppt/slides/_rels/slide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717226"/>
            <a:ext cx="7696200" cy="3352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Florence County Planning Commission 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26, 2026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5650926"/>
            <a:ext cx="6400800" cy="838200"/>
          </a:xfrm>
        </p:spPr>
        <p:txBody>
          <a:bodyPr>
            <a:normAutofit/>
          </a:bodyPr>
          <a:lstStyle/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6:00 PM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91F449-3CF6-441B-B88A-37986F61A8FA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36019"/>
            <a:ext cx="2539825" cy="238120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09689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13E085-9C25-4BAE-B2D6-92054453B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480" y="136524"/>
            <a:ext cx="8835040" cy="5188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6644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15240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0E6FCE-AA9E-46B0-8514-73B5D4E2B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488" y="762000"/>
            <a:ext cx="8021024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921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65169" y="25399"/>
            <a:ext cx="28136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PC#2026-21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E12B76-DFE0-46C9-9B9D-55D21BD2DC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54" y="394731"/>
            <a:ext cx="8098491" cy="625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45808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7" y="-19213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PC#2026-21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253E78-A717-43A1-917C-AF1426FB33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17" y="304800"/>
            <a:ext cx="8086165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145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858000" y="6492875"/>
            <a:ext cx="21336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659341" y="-15875"/>
            <a:ext cx="39956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PC#2026-21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0799C6-4638-4F05-B07D-A3344BA952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99" y="35276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479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858000" y="6492875"/>
            <a:ext cx="21336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659341" y="-15875"/>
            <a:ext cx="39956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PC#2026-21 Summary Plat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1D008C-BA98-46E1-9C18-FB156FEB1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8296" y="319590"/>
            <a:ext cx="5787408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325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019780" y="2911"/>
            <a:ext cx="31044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PC#2026-21 Subject Property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8F8FB2-C92B-40F4-840B-D52AE2E408E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89" y="363776"/>
            <a:ext cx="4933681" cy="3437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402487-99DF-4E5A-907F-D4B5F0519A9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56957" y="423826"/>
            <a:ext cx="3437491" cy="33173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CA905C7-51CB-4EDA-B049-3EF3319F45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1015" y="3894666"/>
            <a:ext cx="2589985" cy="28784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4B15BC3-113A-4F77-9278-7B84E9F4F50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872" y="3886199"/>
            <a:ext cx="4929271" cy="288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444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073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PC#2026-22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815B8E-1312-4A12-8802-B436643CCA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521" y="375379"/>
            <a:ext cx="7449079" cy="6054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621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PC#2026-22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71C-6E44-46F9-9750-E5071B69ED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31" y="394731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27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8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PC#2026-22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4414C9-8E35-4C2C-824A-7287FBE77A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610" y="394731"/>
            <a:ext cx="8184778" cy="632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51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PC#2026-22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2C0094-CF34-445E-A964-CAF2CBFD29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302" y="394731"/>
            <a:ext cx="8283388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521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39555" y="25399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PC#2026-22 Summary Plat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C0D481-83D8-4536-B6A8-CAF5F6DE297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6871" y="394731"/>
            <a:ext cx="5090253" cy="640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317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828568" y="2911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PC#2026-22 Subject Properties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59B693-8E37-4FE3-9160-2FF0F5FA87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482627"/>
            <a:ext cx="4267200" cy="25336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4B9EF9-F4D4-4ACA-A7DF-B02635CD1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8189" y="3583900"/>
            <a:ext cx="4223411" cy="25545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E7E7DD-5A98-43F4-A6A1-95207F2FFA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74" y="3583900"/>
            <a:ext cx="4541426" cy="2554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35C2F7-F400-4B5C-9F16-4B2265E62C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74" y="482627"/>
            <a:ext cx="4541426" cy="25545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FB2CE92-78B8-43A8-ACEB-9862E66FD6CB}"/>
              </a:ext>
            </a:extLst>
          </p:cNvPr>
          <p:cNvSpPr txBox="1"/>
          <p:nvPr/>
        </p:nvSpPr>
        <p:spPr>
          <a:xfrm>
            <a:off x="-58565" y="3016250"/>
            <a:ext cx="3985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00307-01-058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69F072-1EDB-4B79-961E-ADE38E39A6CF}"/>
              </a:ext>
            </a:extLst>
          </p:cNvPr>
          <p:cNvSpPr txBox="1"/>
          <p:nvPr/>
        </p:nvSpPr>
        <p:spPr>
          <a:xfrm>
            <a:off x="76200" y="6152104"/>
            <a:ext cx="3985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00307-01-059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D75E4E-EFA3-4D55-BE02-AAA76534DD32}"/>
              </a:ext>
            </a:extLst>
          </p:cNvPr>
          <p:cNvSpPr txBox="1"/>
          <p:nvPr/>
        </p:nvSpPr>
        <p:spPr>
          <a:xfrm>
            <a:off x="4724400" y="3004212"/>
            <a:ext cx="3985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00307-01-060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732DA5-5A95-4D19-A37B-E9BAF64EF0FA}"/>
              </a:ext>
            </a:extLst>
          </p:cNvPr>
          <p:cNvSpPr txBox="1"/>
          <p:nvPr/>
        </p:nvSpPr>
        <p:spPr>
          <a:xfrm>
            <a:off x="4887288" y="6128894"/>
            <a:ext cx="3985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00307-01-061</a:t>
            </a:r>
          </a:p>
        </p:txBody>
      </p:sp>
    </p:spTree>
    <p:extLst>
      <p:ext uri="{BB962C8B-B14F-4D97-AF65-F5344CB8AC3E}">
        <p14:creationId xmlns:p14="http://schemas.microsoft.com/office/powerpoint/2010/main" val="21933139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872303" y="-10110"/>
            <a:ext cx="3399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PC#2026-22 Adjacent Properties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9E693B-7E06-45E2-A717-F6D52401A849}"/>
              </a:ext>
            </a:extLst>
          </p:cNvPr>
          <p:cNvSpPr txBox="1"/>
          <p:nvPr/>
        </p:nvSpPr>
        <p:spPr>
          <a:xfrm>
            <a:off x="93858" y="3071560"/>
            <a:ext cx="45550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POV: West of the subject properties off of E. Palmetto St.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607D16-20AC-422D-9180-BD884BBCFA37}"/>
              </a:ext>
            </a:extLst>
          </p:cNvPr>
          <p:cNvSpPr txBox="1"/>
          <p:nvPr/>
        </p:nvSpPr>
        <p:spPr>
          <a:xfrm>
            <a:off x="2320229" y="6496178"/>
            <a:ext cx="4732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POV: East of the subject properties off of E. Palmetto St.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8A2380-2107-4BBA-9366-DDD9B9EBFAE3}"/>
              </a:ext>
            </a:extLst>
          </p:cNvPr>
          <p:cNvSpPr txBox="1"/>
          <p:nvPr/>
        </p:nvSpPr>
        <p:spPr>
          <a:xfrm>
            <a:off x="4660210" y="3061071"/>
            <a:ext cx="44047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POV: North of the subject properties off of E. Palmetto St.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B28F34-C793-498A-B7E0-11F0E2AAE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15" y="460362"/>
            <a:ext cx="4581428" cy="26080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78D7B6-1920-4137-B622-670120102D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170" y="460362"/>
            <a:ext cx="4444430" cy="26019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F1110A-2C53-441C-85D8-9FC1CAC079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4763" y="3454488"/>
            <a:ext cx="6078813" cy="293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877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9543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059107" y="0"/>
            <a:ext cx="50257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PC#2026-23 - PC#2026-40 Combined Aerial Map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8D0322-BA82-40F7-9CFC-F927CD3F3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358872"/>
            <a:ext cx="7772400" cy="600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964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PC#2026-23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209272-8023-4BF0-8E40-EA6E5B678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257" y="444739"/>
            <a:ext cx="7773485" cy="587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4755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PC#2026-23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BF8F91-11E5-4250-9C72-73084C577F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131" y="426028"/>
            <a:ext cx="8323729" cy="643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2262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PC#2026-23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9DFDB1-7A3C-4896-855F-E340FC4BB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94731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076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8" y="56063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PC#2026-23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8FF95F-3DA4-4365-827B-F941D5CDB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933" y="425395"/>
            <a:ext cx="7714124" cy="5960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067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013398" y="-22774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PC#2026-23 Subject Property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31FBE-F8CE-46BE-9E1E-5391B465A769}"/>
              </a:ext>
            </a:extLst>
          </p:cNvPr>
          <p:cNvSpPr txBox="1"/>
          <p:nvPr/>
        </p:nvSpPr>
        <p:spPr>
          <a:xfrm>
            <a:off x="6400800" y="297578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D86953-A429-4E21-BB1B-7623536E1C2F}"/>
              </a:ext>
            </a:extLst>
          </p:cNvPr>
          <p:cNvSpPr txBox="1"/>
          <p:nvPr/>
        </p:nvSpPr>
        <p:spPr>
          <a:xfrm>
            <a:off x="2175933" y="3025023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71EFD7-7475-430D-B69B-7582727035C1}"/>
              </a:ext>
            </a:extLst>
          </p:cNvPr>
          <p:cNvSpPr txBox="1"/>
          <p:nvPr/>
        </p:nvSpPr>
        <p:spPr>
          <a:xfrm>
            <a:off x="2114552" y="607649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01012-01-240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013BC-F6E2-4FD9-9AB2-A756C404B3B4}"/>
              </a:ext>
            </a:extLst>
          </p:cNvPr>
          <p:cNvSpPr txBox="1"/>
          <p:nvPr/>
        </p:nvSpPr>
        <p:spPr>
          <a:xfrm>
            <a:off x="4191000" y="6023006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01012-01-016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CE52B2-9185-451C-9FDF-7D4F0A6A3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378302"/>
            <a:ext cx="4991624" cy="33655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1CF317-7E3F-455C-A76A-3712B7C20B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5312" y="4116188"/>
            <a:ext cx="4191000" cy="236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03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5929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-49233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PC#2026-24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5F23E3-CFB6-472D-AB23-64AE10277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339" y="328566"/>
            <a:ext cx="7783011" cy="5792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4802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PC#2026-24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F82D2E-BE65-46A5-B45E-0835DA3933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1" y="377798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942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50641" y="25399"/>
            <a:ext cx="26427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PC#2026-24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707D40-E50C-402C-BE2D-09DFAEDC91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31" y="394731"/>
            <a:ext cx="7942729" cy="613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3318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PC#2026-24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74C5B0-E6F1-4D97-8846-44833EAD70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1" y="453592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9752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013399" y="106771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PC#2026-24 Subject Property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31FBE-F8CE-46BE-9E1E-5391B465A769}"/>
              </a:ext>
            </a:extLst>
          </p:cNvPr>
          <p:cNvSpPr txBox="1"/>
          <p:nvPr/>
        </p:nvSpPr>
        <p:spPr>
          <a:xfrm>
            <a:off x="6400800" y="297578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71EFD7-7475-430D-B69B-7582727035C1}"/>
              </a:ext>
            </a:extLst>
          </p:cNvPr>
          <p:cNvSpPr txBox="1"/>
          <p:nvPr/>
        </p:nvSpPr>
        <p:spPr>
          <a:xfrm>
            <a:off x="2114552" y="607649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01012-01-240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013BC-F6E2-4FD9-9AB2-A756C404B3B4}"/>
              </a:ext>
            </a:extLst>
          </p:cNvPr>
          <p:cNvSpPr txBox="1"/>
          <p:nvPr/>
        </p:nvSpPr>
        <p:spPr>
          <a:xfrm>
            <a:off x="4191000" y="6023006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01012-01-016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58C0F4-A269-4CF6-9D53-21970171A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393" y="582874"/>
            <a:ext cx="6847211" cy="35944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2D7B84-5A11-4F50-B0E9-51E3C28A7A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5696" y="4332210"/>
            <a:ext cx="4279904" cy="225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274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091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31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PC#2026-25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D52F7A-6AE2-4966-A043-95A9408A47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284" y="369332"/>
            <a:ext cx="7935432" cy="5925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7848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PC#2026-25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877474-518E-45E1-A7E7-0E86EF468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20" y="457200"/>
            <a:ext cx="7922559" cy="612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015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33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PC#2026-25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B892D9-7AF7-4D3E-9272-7BB71FF3AC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32" y="394731"/>
            <a:ext cx="8247529" cy="637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2202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34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PC#2026-25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B2DCD6-A891-42D0-9FE1-6814AA54C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31" y="428598"/>
            <a:ext cx="7971869" cy="616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5552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013399" y="-2902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PC#2026-25 Subject Property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31FBE-F8CE-46BE-9E1E-5391B465A769}"/>
              </a:ext>
            </a:extLst>
          </p:cNvPr>
          <p:cNvSpPr txBox="1"/>
          <p:nvPr/>
        </p:nvSpPr>
        <p:spPr>
          <a:xfrm>
            <a:off x="6400800" y="297578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71EFD7-7475-430D-B69B-7582727035C1}"/>
              </a:ext>
            </a:extLst>
          </p:cNvPr>
          <p:cNvSpPr txBox="1"/>
          <p:nvPr/>
        </p:nvSpPr>
        <p:spPr>
          <a:xfrm>
            <a:off x="2114552" y="607649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01012-01-240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2CAF8B-5DDA-4568-82C7-5F38A2DCCBC2}"/>
              </a:ext>
            </a:extLst>
          </p:cNvPr>
          <p:cNvSpPr txBox="1"/>
          <p:nvPr/>
        </p:nvSpPr>
        <p:spPr>
          <a:xfrm>
            <a:off x="685800" y="2279890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00241-01-038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456179-4721-4D35-BCCC-ED54567BD5E7}"/>
              </a:ext>
            </a:extLst>
          </p:cNvPr>
          <p:cNvSpPr txBox="1"/>
          <p:nvPr/>
        </p:nvSpPr>
        <p:spPr>
          <a:xfrm>
            <a:off x="3437467" y="2246756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00241-01-048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E4432FB-353E-4D83-9455-8D410AD73DFD}"/>
              </a:ext>
            </a:extLst>
          </p:cNvPr>
          <p:cNvSpPr txBox="1"/>
          <p:nvPr/>
        </p:nvSpPr>
        <p:spPr>
          <a:xfrm>
            <a:off x="1523999" y="5278141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00241-01-028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878CE11-CE26-49D8-8DDA-C46C22829CCA}"/>
              </a:ext>
            </a:extLst>
          </p:cNvPr>
          <p:cNvSpPr txBox="1"/>
          <p:nvPr/>
        </p:nvSpPr>
        <p:spPr>
          <a:xfrm>
            <a:off x="3558119" y="5311023"/>
            <a:ext cx="1615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00241-01-123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CC1F078-FAF1-47D4-A69D-A1077963948F}"/>
              </a:ext>
            </a:extLst>
          </p:cNvPr>
          <p:cNvSpPr txBox="1"/>
          <p:nvPr/>
        </p:nvSpPr>
        <p:spPr>
          <a:xfrm>
            <a:off x="6925728" y="5324251"/>
            <a:ext cx="1615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00241-01-111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04BAB12-B4AF-44D9-9166-901F04B5994A}"/>
              </a:ext>
            </a:extLst>
          </p:cNvPr>
          <p:cNvSpPr txBox="1"/>
          <p:nvPr/>
        </p:nvSpPr>
        <p:spPr>
          <a:xfrm>
            <a:off x="6375400" y="2364671"/>
            <a:ext cx="1615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00241-01-085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17D3F7-4174-44AD-AC1C-430CC34F6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8522" y="458197"/>
            <a:ext cx="5986953" cy="30298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FB6802F-36AB-41FD-B0FB-B5E7A11A44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1620" y="3741264"/>
            <a:ext cx="4420758" cy="2449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9623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36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7869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883349" y="106771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PC#2026-26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31FBE-F8CE-46BE-9E1E-5391B465A769}"/>
              </a:ext>
            </a:extLst>
          </p:cNvPr>
          <p:cNvSpPr txBox="1"/>
          <p:nvPr/>
        </p:nvSpPr>
        <p:spPr>
          <a:xfrm>
            <a:off x="6400800" y="297578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D86953-A429-4E21-BB1B-7623536E1C2F}"/>
              </a:ext>
            </a:extLst>
          </p:cNvPr>
          <p:cNvSpPr txBox="1"/>
          <p:nvPr/>
        </p:nvSpPr>
        <p:spPr>
          <a:xfrm>
            <a:off x="2175933" y="3025023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71EFD7-7475-430D-B69B-7582727035C1}"/>
              </a:ext>
            </a:extLst>
          </p:cNvPr>
          <p:cNvSpPr txBox="1"/>
          <p:nvPr/>
        </p:nvSpPr>
        <p:spPr>
          <a:xfrm>
            <a:off x="2114552" y="607649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01012-01-240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013BC-F6E2-4FD9-9AB2-A756C404B3B4}"/>
              </a:ext>
            </a:extLst>
          </p:cNvPr>
          <p:cNvSpPr txBox="1"/>
          <p:nvPr/>
        </p:nvSpPr>
        <p:spPr>
          <a:xfrm>
            <a:off x="4191000" y="6023006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01012-01-016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AF15A1-E97A-4BFF-A4D5-6D96FCE0ABFF}"/>
              </a:ext>
            </a:extLst>
          </p:cNvPr>
          <p:cNvSpPr txBox="1"/>
          <p:nvPr/>
        </p:nvSpPr>
        <p:spPr>
          <a:xfrm>
            <a:off x="1752600" y="2604601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00241-01-126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72A576-D611-4DB2-8CCA-02808A5E678A}"/>
              </a:ext>
            </a:extLst>
          </p:cNvPr>
          <p:cNvSpPr txBox="1"/>
          <p:nvPr/>
        </p:nvSpPr>
        <p:spPr>
          <a:xfrm>
            <a:off x="1432271" y="5635732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00241-01-113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DAA2CCA-CB38-4F5A-8E3C-B0FF372DA755}"/>
              </a:ext>
            </a:extLst>
          </p:cNvPr>
          <p:cNvSpPr txBox="1"/>
          <p:nvPr/>
        </p:nvSpPr>
        <p:spPr>
          <a:xfrm>
            <a:off x="4571999" y="5635732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00241-01-108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40F356-AB2E-4FFC-9A4A-BF698FE54D6A}"/>
              </a:ext>
            </a:extLst>
          </p:cNvPr>
          <p:cNvSpPr txBox="1"/>
          <p:nvPr/>
        </p:nvSpPr>
        <p:spPr>
          <a:xfrm>
            <a:off x="6600467" y="2538167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00241-01-117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959E4A1-9B5E-4690-9CCF-3ED167735074}"/>
              </a:ext>
            </a:extLst>
          </p:cNvPr>
          <p:cNvSpPr txBox="1"/>
          <p:nvPr/>
        </p:nvSpPr>
        <p:spPr>
          <a:xfrm>
            <a:off x="7289800" y="5533360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00241-01-109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3BB012A-4775-4A53-B818-091363A68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641" y="558559"/>
            <a:ext cx="7678222" cy="5887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1392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38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PC#2026-26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2A7D28-FDEA-4445-AEDB-C1D0F285BB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031" y="394731"/>
            <a:ext cx="7858845" cy="607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1777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39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PC#2026-26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C14D1E-5E65-4BE0-9C18-5B37CE1670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32" y="394731"/>
            <a:ext cx="8247529" cy="637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46590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PC#2026-26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E13BA3-79A0-41A1-B0EF-E0600769C5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612" y="420131"/>
            <a:ext cx="7930776" cy="612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2553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401" y="0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PC#2026-26 Subject Property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002802-4FDE-4162-A1F8-1637769C96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375" y="470317"/>
            <a:ext cx="6963247" cy="33148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B42015-381D-4B0D-915A-264F5CC3AD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1509" y="3962400"/>
            <a:ext cx="4700977" cy="264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2527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42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13202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983919" y="7620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PC#2026-27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9FAD45-2B7F-45A1-A045-6429615B7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853" y="445532"/>
            <a:ext cx="7792870" cy="5910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4850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PC#2026-27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DCA29-53B1-4AD4-9B58-7D47ADA080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1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50408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PC#2026-27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36AE58-4561-490B-99D2-1B7F4C9DD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608" y="394731"/>
            <a:ext cx="8184777" cy="632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34647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PC#2026-27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E8E52E-3A67-4DEE-B299-99C287486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1" y="394731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95612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013398" y="106771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PC#2026-27 Subject Property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31FBE-F8CE-46BE-9E1E-5391B465A769}"/>
              </a:ext>
            </a:extLst>
          </p:cNvPr>
          <p:cNvSpPr txBox="1"/>
          <p:nvPr/>
        </p:nvSpPr>
        <p:spPr>
          <a:xfrm>
            <a:off x="6400800" y="297578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D86953-A429-4E21-BB1B-7623536E1C2F}"/>
              </a:ext>
            </a:extLst>
          </p:cNvPr>
          <p:cNvSpPr txBox="1"/>
          <p:nvPr/>
        </p:nvSpPr>
        <p:spPr>
          <a:xfrm>
            <a:off x="2175933" y="3025023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71EFD7-7475-430D-B69B-7582727035C1}"/>
              </a:ext>
            </a:extLst>
          </p:cNvPr>
          <p:cNvSpPr txBox="1"/>
          <p:nvPr/>
        </p:nvSpPr>
        <p:spPr>
          <a:xfrm>
            <a:off x="2114552" y="607649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01012-01-240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013BC-F6E2-4FD9-9AB2-A756C404B3B4}"/>
              </a:ext>
            </a:extLst>
          </p:cNvPr>
          <p:cNvSpPr txBox="1"/>
          <p:nvPr/>
        </p:nvSpPr>
        <p:spPr>
          <a:xfrm>
            <a:off x="4191000" y="6023006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01012-01-016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7CEDD7-F534-4D36-91F4-B2832FD79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721" y="582874"/>
            <a:ext cx="7158558" cy="359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15381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48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96026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49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PC#2026-28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5563E1-8DF3-4FEC-8B28-FDD10B2C8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47" y="457200"/>
            <a:ext cx="7744906" cy="5811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26075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PC#2026-28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3F53D2-47FD-4D2C-82E8-5D65EDE98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15" y="420131"/>
            <a:ext cx="7933769" cy="613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84306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7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PC#2026-28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CDD024-6C85-49A2-8789-274A301A64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75" y="369331"/>
            <a:ext cx="7858845" cy="607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14720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PC#2026-28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380D59-4468-42BB-845C-75D78854F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1" y="377798"/>
            <a:ext cx="7790329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7979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35800" y="6539970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614C1B-0C85-4DDA-B746-42B20AFBB42E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013399" y="106771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PC#2026-28 Subject Property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utoShape 2" descr="https://services1.arcgis.com/otEVSGO5ESloTE5q/arcgis/rest/services/Zoning_Post/FeatureServer/0/2076/attachments/2090?token=3NKHt6i2urmWtqOuugvr9YyrffQqkmTsqG6aEdiVSMIfvbcpoq-d5NZ6ufctO27reLJCQgBeKiK47NgPO3EwCo3KH1p0AhJhWRKE_KO-2DTxkWORvVlro4tiQ9QIY_rTaFjXxjtp_EVME3SYJCbYnTjlE4qm-4s3xRXmoVEacQ6Yo-JMsRhFech2qkKE3E18oQ4CXL3rqJ5w4AKmg10ipcPZ4ZPAg-fKetNsw2TIuZl4oLcqy28WUavEBL-XXNBpJL8k8M4Ufn88QVsNTZyxlIl-TpVxD00EdiWkemJYfH6S8guLyr0QdAFsXCFAXznK">
            <a:extLst>
              <a:ext uri="{FF2B5EF4-FFF2-40B4-BE49-F238E27FC236}">
                <a16:creationId xmlns:a16="http://schemas.microsoft.com/office/drawing/2014/main" id="{D08A354E-F70F-4C84-9778-FB60702997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31FBE-F8CE-46BE-9E1E-5391B465A769}"/>
              </a:ext>
            </a:extLst>
          </p:cNvPr>
          <p:cNvSpPr txBox="1"/>
          <p:nvPr/>
        </p:nvSpPr>
        <p:spPr>
          <a:xfrm>
            <a:off x="6400800" y="297578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D86953-A429-4E21-BB1B-7623536E1C2F}"/>
              </a:ext>
            </a:extLst>
          </p:cNvPr>
          <p:cNvSpPr txBox="1"/>
          <p:nvPr/>
        </p:nvSpPr>
        <p:spPr>
          <a:xfrm>
            <a:off x="2175933" y="3025023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71EFD7-7475-430D-B69B-7582727035C1}"/>
              </a:ext>
            </a:extLst>
          </p:cNvPr>
          <p:cNvSpPr txBox="1"/>
          <p:nvPr/>
        </p:nvSpPr>
        <p:spPr>
          <a:xfrm>
            <a:off x="2114552" y="607649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01012-01-240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013BC-F6E2-4FD9-9AB2-A756C404B3B4}"/>
              </a:ext>
            </a:extLst>
          </p:cNvPr>
          <p:cNvSpPr txBox="1"/>
          <p:nvPr/>
        </p:nvSpPr>
        <p:spPr>
          <a:xfrm>
            <a:off x="4191000" y="6023006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01012-01-016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517322-19B9-4D87-932E-A03C6E2C6460}"/>
              </a:ext>
            </a:extLst>
          </p:cNvPr>
          <p:cNvSpPr txBox="1"/>
          <p:nvPr/>
        </p:nvSpPr>
        <p:spPr>
          <a:xfrm>
            <a:off x="1114067" y="260645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01012-01-025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0BED55-9324-44E9-B897-AEF17BC7EBF1}"/>
              </a:ext>
            </a:extLst>
          </p:cNvPr>
          <p:cNvSpPr txBox="1"/>
          <p:nvPr/>
        </p:nvSpPr>
        <p:spPr>
          <a:xfrm>
            <a:off x="6054735" y="281467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01012-01-019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72780C-3304-4381-B16B-9E63232000AD}"/>
              </a:ext>
            </a:extLst>
          </p:cNvPr>
          <p:cNvSpPr txBox="1"/>
          <p:nvPr/>
        </p:nvSpPr>
        <p:spPr>
          <a:xfrm>
            <a:off x="1640419" y="576380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01012-01-018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F67FA7-8692-4196-959A-248EA341C0FA}"/>
              </a:ext>
            </a:extLst>
          </p:cNvPr>
          <p:cNvSpPr txBox="1"/>
          <p:nvPr/>
        </p:nvSpPr>
        <p:spPr>
          <a:xfrm>
            <a:off x="5579533" y="571363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01012-01-197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BDFA7-67B6-4341-8706-BAABBBB35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958" y="576830"/>
            <a:ext cx="6324084" cy="3216695"/>
          </a:xfrm>
          <a:prstGeom prst="rect">
            <a:avLst/>
          </a:prstGeom>
        </p:spPr>
      </p:pic>
      <p:pic>
        <p:nvPicPr>
          <p:cNvPr id="1026" name="Picture 2" descr="930612d2dc744002b9dd0a4fbdf09fa6.jpg">
            <a:extLst>
              <a:ext uri="{FF2B5EF4-FFF2-40B4-BE49-F238E27FC236}">
                <a16:creationId xmlns:a16="http://schemas.microsoft.com/office/drawing/2014/main" id="{EC4B4AE1-78B2-436A-896B-DD31A1D7AC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732" y="4026550"/>
            <a:ext cx="4191001" cy="235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88972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54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73487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9" y="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PC#2026-29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005FCC6-855C-46BA-AA49-4AB9DC4C2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810" y="537759"/>
            <a:ext cx="7554379" cy="578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06021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PC#2026-29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CEDBE7-5FCB-4272-8D2E-D6AAE22D7B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02" y="411664"/>
            <a:ext cx="8068395" cy="623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14882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PC#2026-29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A14FDC-8910-4767-B7B5-114F48FD5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20" y="370898"/>
            <a:ext cx="7922559" cy="612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26506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PC#2026-29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7F928E-BECE-436A-B88F-6C8EFD209A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487" y="409561"/>
            <a:ext cx="7815018" cy="603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55251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59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8" y="25399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PC#2026-29 Subject Property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7767D7-52B0-41B0-9052-206320314E12}"/>
              </a:ext>
            </a:extLst>
          </p:cNvPr>
          <p:cNvSpPr txBox="1"/>
          <p:nvPr/>
        </p:nvSpPr>
        <p:spPr>
          <a:xfrm>
            <a:off x="381000" y="2963387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10018-01-009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883DEE-F2E0-41DB-A0BD-A7EB37B910EC}"/>
              </a:ext>
            </a:extLst>
          </p:cNvPr>
          <p:cNvSpPr txBox="1"/>
          <p:nvPr/>
        </p:nvSpPr>
        <p:spPr>
          <a:xfrm>
            <a:off x="372533" y="61722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10018-01-004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8F38DC-2372-43D8-871E-24FF6A0D6BEB}"/>
              </a:ext>
            </a:extLst>
          </p:cNvPr>
          <p:cNvSpPr txBox="1"/>
          <p:nvPr/>
        </p:nvSpPr>
        <p:spPr>
          <a:xfrm>
            <a:off x="6443133" y="302105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10018-01-050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FF796A-7003-43F2-926F-CA97D90F8104}"/>
              </a:ext>
            </a:extLst>
          </p:cNvPr>
          <p:cNvSpPr txBox="1"/>
          <p:nvPr/>
        </p:nvSpPr>
        <p:spPr>
          <a:xfrm>
            <a:off x="6306667" y="6349057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10018-01-043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4BFEE5-DF2E-4CDA-893C-187B62401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0936" y="377798"/>
            <a:ext cx="6262127" cy="3257572"/>
          </a:xfrm>
          <a:prstGeom prst="rect">
            <a:avLst/>
          </a:prstGeom>
        </p:spPr>
      </p:pic>
      <p:pic>
        <p:nvPicPr>
          <p:cNvPr id="2050" name="Picture 2" descr="b2971ab4a4e44906b0d5db1f84a239f7.jpg">
            <a:extLst>
              <a:ext uri="{FF2B5EF4-FFF2-40B4-BE49-F238E27FC236}">
                <a16:creationId xmlns:a16="http://schemas.microsoft.com/office/drawing/2014/main" id="{7FAE3216-2D86-4BAA-83A8-2159BA94E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050" y="3807427"/>
            <a:ext cx="4587895" cy="2580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07583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60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91326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1" y="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A61286-E389-4FC5-AFCB-44A00A72D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178" y="457200"/>
            <a:ext cx="7768172" cy="582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91029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PC#2026-30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C2A7D0-045D-4D39-BA1B-BEE1E814D6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31" y="457200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2947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7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PC#2026-30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12AA6E-7744-4DED-BAD0-D57934E5B6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866" y="411664"/>
            <a:ext cx="8124267" cy="6277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06682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PC#2026-30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422CC8-D7B6-4F96-8FE8-F431C261F3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5" y="394731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72955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68514" y="25399"/>
            <a:ext cx="32069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PC#2026-30 Subject Property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66A05A-ACE1-4220-ABE3-A51A2BB01182}"/>
              </a:ext>
            </a:extLst>
          </p:cNvPr>
          <p:cNvSpPr txBox="1"/>
          <p:nvPr/>
        </p:nvSpPr>
        <p:spPr>
          <a:xfrm>
            <a:off x="1752600" y="3059668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10018-01-160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D82EB5-F8E1-4D69-B5EF-90265281F231}"/>
              </a:ext>
            </a:extLst>
          </p:cNvPr>
          <p:cNvSpPr txBox="1"/>
          <p:nvPr/>
        </p:nvSpPr>
        <p:spPr>
          <a:xfrm>
            <a:off x="5562600" y="3059668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10018-01-172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DD4608-208E-4909-82B5-406F8FBBDB42}"/>
              </a:ext>
            </a:extLst>
          </p:cNvPr>
          <p:cNvSpPr txBox="1"/>
          <p:nvPr/>
        </p:nvSpPr>
        <p:spPr>
          <a:xfrm>
            <a:off x="2286000" y="60198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10018-01-163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FB3B55-786A-4483-BDE4-6E61EBAAD10E}"/>
              </a:ext>
            </a:extLst>
          </p:cNvPr>
          <p:cNvSpPr txBox="1"/>
          <p:nvPr/>
        </p:nvSpPr>
        <p:spPr>
          <a:xfrm>
            <a:off x="5410200" y="6249687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10018-01-159</a:t>
            </a:r>
          </a:p>
        </p:txBody>
      </p:sp>
      <p:pic>
        <p:nvPicPr>
          <p:cNvPr id="3074" name="Picture 2" descr="fe67d69b03af4c22bf2d4e6c0996b935.jpg">
            <a:extLst>
              <a:ext uri="{FF2B5EF4-FFF2-40B4-BE49-F238E27FC236}">
                <a16:creationId xmlns:a16="http://schemas.microsoft.com/office/drawing/2014/main" id="{35328ACE-FD30-4B20-8D12-62EC02A34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961" y="4366079"/>
            <a:ext cx="3960072" cy="2227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3B148A3-5764-4741-AD4B-D749FECAB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433" y="468868"/>
            <a:ext cx="6773268" cy="3790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43105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66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19551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1" y="0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07A2795-72D5-4657-9AF2-2CAF367123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284" y="369332"/>
            <a:ext cx="7730066" cy="5940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1979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PC#2026-31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4D6BA2-2683-485D-A9D8-48D2544B89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15" y="394731"/>
            <a:ext cx="8086169" cy="6248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95636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69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PC#2026-31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3682C0-0E57-41AF-A3BC-C4D407E2DD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2" y="377798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16063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PC#2026-31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7288D3-94BB-4355-97F9-58CD9EFC13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31" y="369331"/>
            <a:ext cx="8101266" cy="6260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5191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71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68587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PC#2026-32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39C115-66FF-4916-9C22-EAAF1E2BC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569" y="403198"/>
            <a:ext cx="7544853" cy="583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98822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PC#2026-32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B034CA-6B5A-414F-A5BB-0528CCAC4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65" y="394731"/>
            <a:ext cx="7895669" cy="610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3100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PC#2026-32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0D23E5-E241-45F0-800E-862264C9D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414" y="394731"/>
            <a:ext cx="8021171" cy="619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2830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PC#2026-32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DF423C-36BC-4319-8947-E3287FFC08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1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3351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7" y="25399"/>
            <a:ext cx="311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PC#2026-32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338E1A-DEF9-415A-B2D6-92C84DBF6E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818" y="435688"/>
            <a:ext cx="6520364" cy="354721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22BEDB9-C66C-4009-AC27-D061203227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1312" y="4191000"/>
            <a:ext cx="4401376" cy="2475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29982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77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67320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5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PC#2026-33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D87302-8E86-4EE7-8AB3-54F80B9C5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594" y="486502"/>
            <a:ext cx="7706801" cy="616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2052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79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PC#2026-33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F77956-0CA8-4D49-AB33-F543EED4C8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15" y="394731"/>
            <a:ext cx="8009969" cy="618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611976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PC#2026-33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47EB0B-39BE-4890-A72D-FB1C4A5FC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32" y="403198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93006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PC#2026-33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19404C-82FB-454E-88B5-9B6F1F3450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" y="360864"/>
            <a:ext cx="8001000" cy="618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70724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7" y="25399"/>
            <a:ext cx="311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PC#2026-33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16A2AA3-6181-468E-A021-6D8AE2D523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94731"/>
            <a:ext cx="6313976" cy="35581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B8AADC4-E85D-49D6-AF1D-A5A00D607D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4038600"/>
            <a:ext cx="4475056" cy="2583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355251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83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0272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5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PC#2026-34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2C8A03-6E35-4B24-9C95-A8B36D5D19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937" y="457200"/>
            <a:ext cx="7640116" cy="5753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23082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PC#2026-34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A0BD2A-D0B2-4D2E-970E-987465B58F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1" y="453592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78302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PC#2026-34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622357-6D06-4469-97E7-A34CE1064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69" y="394731"/>
            <a:ext cx="7895661" cy="610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78567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PC#2026-34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C3641E-4643-459A-98C5-A9A510D2A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31" y="403177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27813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88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8" y="25399"/>
            <a:ext cx="311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PC#2026-34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81C7E6-17FA-4A13-A286-5F21BA0B9F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0937" y="685800"/>
            <a:ext cx="5682126" cy="2590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31B90EE-FB9D-4EE8-A001-F28CCBA4E3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6997" y="3808942"/>
            <a:ext cx="381000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280256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89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84412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PC#2026-35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C8E54F-3283-4A0C-92C5-D519FC3C6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280" y="394731"/>
            <a:ext cx="7782052" cy="5853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15283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PC#2026-35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CF3CA7-C48D-4259-84AC-00DFDB5649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25" y="394731"/>
            <a:ext cx="8068395" cy="623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455874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PC#2026-35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0ADB01-5FB2-4E96-B9D4-046138160B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2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50430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PC#2026-35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3A72ED-85BC-42B7-AC33-8B3B7CB671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1" y="428192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72922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9" y="25399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PC#2026-35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AF0FD1-9848-48ED-B1E1-8F6DCDA0D3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758" y="457200"/>
            <a:ext cx="6144482" cy="2819400"/>
          </a:xfrm>
          <a:prstGeom prst="rect">
            <a:avLst/>
          </a:prstGeom>
        </p:spPr>
      </p:pic>
      <p:pic>
        <p:nvPicPr>
          <p:cNvPr id="4098" name="Picture 2" descr="39b735b1d4ae44b79720de2e585b11ea.jpg">
            <a:extLst>
              <a:ext uri="{FF2B5EF4-FFF2-40B4-BE49-F238E27FC236}">
                <a16:creationId xmlns:a16="http://schemas.microsoft.com/office/drawing/2014/main" id="{E9D44EEA-AE0C-4A06-AB1C-E150660FF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599" y="3581401"/>
            <a:ext cx="462280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298021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95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492435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PC#2026-36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C2C5DD-1C2F-4CC3-94B3-4C5BA9F240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938" y="457200"/>
            <a:ext cx="7640116" cy="570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96776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PC#2026-36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5B8966-71C8-433A-A123-DFDB393DF8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1" y="428598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193171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13292" y="25399"/>
            <a:ext cx="27174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PC#2026-36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482F37-E3AD-4299-BB71-7B65C7F377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02" y="403198"/>
            <a:ext cx="8068396" cy="623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4036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99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10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PC#2026-36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7CB8D3-C439-42E8-8635-8323A8634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61" y="403198"/>
            <a:ext cx="7858872" cy="607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03108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7" y="25399"/>
            <a:ext cx="311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PC#2026-36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DDB45D-73F9-49B3-B63D-8EE64356DA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153" y="482600"/>
            <a:ext cx="6197694" cy="2971800"/>
          </a:xfrm>
          <a:prstGeom prst="rect">
            <a:avLst/>
          </a:prstGeom>
        </p:spPr>
      </p:pic>
      <p:pic>
        <p:nvPicPr>
          <p:cNvPr id="5122" name="Picture 2" descr="339cae70fa354c7898586f03eb7a998f.jpg">
            <a:extLst>
              <a:ext uri="{FF2B5EF4-FFF2-40B4-BE49-F238E27FC236}">
                <a16:creationId xmlns:a16="http://schemas.microsoft.com/office/drawing/2014/main" id="{DDEEE376-52E3-4A4A-BFF0-8F4E8A2E34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640" y="3686704"/>
            <a:ext cx="4560711" cy="256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847437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101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215376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5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PC#2026-37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E7890F-F502-4723-9AD2-6D6541B03F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45" y="403198"/>
            <a:ext cx="7969910" cy="606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830603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PC#2026-37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A28B1D-DA76-4030-B126-CD558CF6DB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15" y="360864"/>
            <a:ext cx="8009969" cy="618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17187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PC#2026-37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948771-5D53-4103-8C52-434B612539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278" y="369331"/>
            <a:ext cx="8057437" cy="6226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644542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10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PC#2026-37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B95F48-29A0-403E-8650-C11F0E6923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32" y="394731"/>
            <a:ext cx="7942729" cy="613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68960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7" y="25399"/>
            <a:ext cx="311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PC#2026-37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8CD235-CDA6-4FBB-A5B6-58CAE97BF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692" y="533400"/>
            <a:ext cx="7100607" cy="2895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20EE85-78A4-4BFC-B82E-A65ABD4CB2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6800" y="3576136"/>
            <a:ext cx="447040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18995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107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604513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5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PC#2026-38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7D36FE-BDE4-4CAB-AB2D-BB35623676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183" y="403198"/>
            <a:ext cx="7909624" cy="607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653511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109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PC#2026-38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00DCAF-E83C-4CC4-A6AC-AD5D3EFD6A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953" y="394731"/>
            <a:ext cx="8104094" cy="626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173663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PC#2026-38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8CB80F-04EC-4ED3-96A8-32AE54AE32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2" y="394731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187530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PC#2026-38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5FA93A-9BBB-4593-82E5-AD102A5AF6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41" y="463694"/>
            <a:ext cx="7674909" cy="593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171667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7" y="25399"/>
            <a:ext cx="311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PC#2026-38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4815D7-DFC2-4221-B7FE-2674CA42F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762000"/>
            <a:ext cx="6325483" cy="2981741"/>
          </a:xfrm>
          <a:prstGeom prst="rect">
            <a:avLst/>
          </a:prstGeom>
        </p:spPr>
      </p:pic>
      <p:pic>
        <p:nvPicPr>
          <p:cNvPr id="1026" name="Picture 2" descr="efc402fe8f6542f1988f74442eec9dce.jpg">
            <a:extLst>
              <a:ext uri="{FF2B5EF4-FFF2-40B4-BE49-F238E27FC236}">
                <a16:creationId xmlns:a16="http://schemas.microsoft.com/office/drawing/2014/main" id="{0FE0952C-7535-4786-8F33-F374D4BAB8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141" y="4137884"/>
            <a:ext cx="38100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021600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113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542986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5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PC#2026-39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D70217-EE74-4762-B9E6-29A0B60C10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658" y="495300"/>
            <a:ext cx="7852684" cy="586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639747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PC#2026-39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18AD57-CB19-40C7-BA90-9C835AA98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718" y="360864"/>
            <a:ext cx="7984564" cy="6169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07948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PC#2026-39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32781C-C67C-4C2B-BEE7-B4AAD7D90E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32" y="420131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600002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10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PC#2026-39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0062D4-D077-482B-B93C-032E562EC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" y="419099"/>
            <a:ext cx="8009968" cy="618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1455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118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96752" y="25399"/>
            <a:ext cx="29504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PC#2026-39 Subject Project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5E0745-F21B-4FBC-83EC-8E41AA8EBB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671" y="533400"/>
            <a:ext cx="7404658" cy="3200400"/>
          </a:xfrm>
          <a:prstGeom prst="rect">
            <a:avLst/>
          </a:prstGeom>
        </p:spPr>
      </p:pic>
      <p:pic>
        <p:nvPicPr>
          <p:cNvPr id="2050" name="Picture 2" descr="a8ff7369dd954b308d0960e8e7714077.jpg">
            <a:extLst>
              <a:ext uri="{FF2B5EF4-FFF2-40B4-BE49-F238E27FC236}">
                <a16:creationId xmlns:a16="http://schemas.microsoft.com/office/drawing/2014/main" id="{F531B453-2DAB-43A8-8E92-75CF81CEC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796" y="3952875"/>
            <a:ext cx="4216400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7388454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119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966468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4354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PC#2026-40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842A18-082F-4099-BC1E-3528A4581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526" y="392628"/>
            <a:ext cx="8260940" cy="607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206759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PC#2026-40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B5A558-BBEC-4C12-8D16-D731025F1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65" y="394731"/>
            <a:ext cx="7971869" cy="6160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239775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PC#2026-40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E45049-21C9-4915-A823-D71395DA0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102" y="394731"/>
            <a:ext cx="7989795" cy="617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286608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PC#2026-40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663952-855C-4E59-81F4-26BD4E2050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452004"/>
            <a:ext cx="7705165" cy="595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22292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397" y="25399"/>
            <a:ext cx="311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PC#2026-40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1E859B-6D6B-4BDE-935F-4B0301203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595" y="533400"/>
            <a:ext cx="7706801" cy="3505200"/>
          </a:xfrm>
          <a:prstGeom prst="rect">
            <a:avLst/>
          </a:prstGeom>
        </p:spPr>
      </p:pic>
      <p:pic>
        <p:nvPicPr>
          <p:cNvPr id="3074" name="Picture 2" descr="bb0f423dbf01400a8410e10403277d03.jpg">
            <a:extLst>
              <a:ext uri="{FF2B5EF4-FFF2-40B4-BE49-F238E27FC236}">
                <a16:creationId xmlns:a16="http://schemas.microsoft.com/office/drawing/2014/main" id="{87FFECA0-A815-4558-AA18-FB388272C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4177269"/>
            <a:ext cx="4459111" cy="250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331337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125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101835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PC#2026-41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7C551E-3302-43EA-AEF2-F592CD89DC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140" y="533400"/>
            <a:ext cx="7115711" cy="6224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131288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PC#2026-41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D7D39B-5007-4C49-B6C3-B6150754EE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1" y="419100"/>
            <a:ext cx="7938247" cy="613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194623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13292" y="25399"/>
            <a:ext cx="27174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PC#2026-41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9FC428-01A2-46FE-B246-ADDEEC817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20" y="370416"/>
            <a:ext cx="7879354" cy="608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61105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129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PC#2026-41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658EBF-3A30-4187-AC59-7A5D7B797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31" y="388794"/>
            <a:ext cx="8174691" cy="6316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297120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42866" y="25399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PC#2026-41 Subject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AFDD1C5-25D0-4DBA-B972-A0C6D5299C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54" y="521560"/>
            <a:ext cx="3937000" cy="29455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95B80DC-3EB3-4C84-87AB-AF8582359B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398" y="546960"/>
            <a:ext cx="3726705" cy="28820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A847E0-FFD9-4B0C-88B8-AC3E30CA37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353" y="3616862"/>
            <a:ext cx="3937000" cy="29672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BCDBCD-7D5E-486B-82DD-56803236B9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7398" y="3616862"/>
            <a:ext cx="3726705" cy="29672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5E2C75-5FD7-4E9B-904B-26E5ED638F8A}"/>
              </a:ext>
            </a:extLst>
          </p:cNvPr>
          <p:cNvSpPr txBox="1"/>
          <p:nvPr/>
        </p:nvSpPr>
        <p:spPr>
          <a:xfrm>
            <a:off x="5334000" y="3059668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90137-03-017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DCAD6F-E1B1-4499-AF56-7139C8FB0569}"/>
              </a:ext>
            </a:extLst>
          </p:cNvPr>
          <p:cNvSpPr txBox="1"/>
          <p:nvPr/>
        </p:nvSpPr>
        <p:spPr>
          <a:xfrm>
            <a:off x="529866" y="3097768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90137-03-019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70F7B8-F7BA-4D36-9E22-97D033F2A3B7}"/>
              </a:ext>
            </a:extLst>
          </p:cNvPr>
          <p:cNvSpPr txBox="1"/>
          <p:nvPr/>
        </p:nvSpPr>
        <p:spPr>
          <a:xfrm>
            <a:off x="1914154" y="6098143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90137-03-018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AE619F-AB15-4CDF-BF57-F4E238296863}"/>
              </a:ext>
            </a:extLst>
          </p:cNvPr>
          <p:cNvSpPr txBox="1"/>
          <p:nvPr/>
        </p:nvSpPr>
        <p:spPr>
          <a:xfrm>
            <a:off x="6295652" y="6214738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90128-02-004</a:t>
            </a:r>
          </a:p>
        </p:txBody>
      </p:sp>
    </p:spTree>
    <p:extLst>
      <p:ext uri="{BB962C8B-B14F-4D97-AF65-F5344CB8AC3E}">
        <p14:creationId xmlns:p14="http://schemas.microsoft.com/office/powerpoint/2010/main" val="832404815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131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337146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54491" y="25399"/>
            <a:ext cx="14350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PC#2026-42 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BFA137-7BF5-44BA-8A8A-E3813622B6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835" y="533400"/>
            <a:ext cx="8270330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940357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PC#2026-42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A0FF8C-0ED7-4C65-AA2C-2EDCD9169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1" y="428598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973590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PC#2026-42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5A3241-79A6-4AFC-8179-5124051BAA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20" y="368011"/>
            <a:ext cx="7922559" cy="612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236649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PC#2026-42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F5B75D-7696-44BF-9618-4A2AB480FB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586" y="411664"/>
            <a:ext cx="7958827" cy="6150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303137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42865" y="25399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PC#2026-42 Subject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1BD192C-9750-42ED-8C7D-A10BDF835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853" y="2304434"/>
            <a:ext cx="3810000" cy="2143125"/>
          </a:xfrm>
          <a:prstGeom prst="rect">
            <a:avLst/>
          </a:prstGeom>
        </p:spPr>
      </p:pic>
      <p:pic>
        <p:nvPicPr>
          <p:cNvPr id="4098" name="Picture 2" descr="5b871cce816f42169d8778b64d3a3371.jpg">
            <a:extLst>
              <a:ext uri="{FF2B5EF4-FFF2-40B4-BE49-F238E27FC236}">
                <a16:creationId xmlns:a16="http://schemas.microsoft.com/office/drawing/2014/main" id="{F012E0ED-5363-4CD5-AA8C-70CA6ADD5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67" y="394731"/>
            <a:ext cx="3809486" cy="182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9A96F8-1A14-4A37-B384-51FC58A80ACD}"/>
              </a:ext>
            </a:extLst>
          </p:cNvPr>
          <p:cNvSpPr txBox="1"/>
          <p:nvPr/>
        </p:nvSpPr>
        <p:spPr>
          <a:xfrm>
            <a:off x="462420" y="1835163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90150-01-022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0127C-5812-4312-A3FA-1FB216AE9F98}"/>
              </a:ext>
            </a:extLst>
          </p:cNvPr>
          <p:cNvSpPr txBox="1"/>
          <p:nvPr/>
        </p:nvSpPr>
        <p:spPr>
          <a:xfrm>
            <a:off x="496287" y="3997285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90150-01-021</a:t>
            </a:r>
          </a:p>
        </p:txBody>
      </p:sp>
      <p:pic>
        <p:nvPicPr>
          <p:cNvPr id="4100" name="Picture 4" descr="da6d54f296d64a418897f72b47f1b07c.jpg">
            <a:extLst>
              <a:ext uri="{FF2B5EF4-FFF2-40B4-BE49-F238E27FC236}">
                <a16:creationId xmlns:a16="http://schemas.microsoft.com/office/drawing/2014/main" id="{A55A514B-20E2-4AB6-9E4F-71A64381A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853" y="4530566"/>
            <a:ext cx="38100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E604563-39DC-45DD-917C-4E76E8049C50}"/>
              </a:ext>
            </a:extLst>
          </p:cNvPr>
          <p:cNvSpPr txBox="1"/>
          <p:nvPr/>
        </p:nvSpPr>
        <p:spPr>
          <a:xfrm>
            <a:off x="504754" y="6304359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90150-01-020</a:t>
            </a:r>
          </a:p>
        </p:txBody>
      </p:sp>
      <p:pic>
        <p:nvPicPr>
          <p:cNvPr id="1026" name="Picture 2" descr="7b0b668498f0411bb594504731ac7d53.jpg">
            <a:extLst>
              <a:ext uri="{FF2B5EF4-FFF2-40B4-BE49-F238E27FC236}">
                <a16:creationId xmlns:a16="http://schemas.microsoft.com/office/drawing/2014/main" id="{99E5A90B-E5CD-4F7D-B5C8-0A378D87A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394732"/>
            <a:ext cx="4114800" cy="180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50CD0E-7470-45CA-89D7-7793D77FCDA9}"/>
              </a:ext>
            </a:extLst>
          </p:cNvPr>
          <p:cNvSpPr txBox="1"/>
          <p:nvPr/>
        </p:nvSpPr>
        <p:spPr>
          <a:xfrm>
            <a:off x="4419600" y="1835163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90150-01-013</a:t>
            </a:r>
          </a:p>
        </p:txBody>
      </p:sp>
      <p:pic>
        <p:nvPicPr>
          <p:cNvPr id="1028" name="Picture 4" descr="b78e11df4a4f43ad94c9e4e8a9ed7c0b.jpg">
            <a:extLst>
              <a:ext uri="{FF2B5EF4-FFF2-40B4-BE49-F238E27FC236}">
                <a16:creationId xmlns:a16="http://schemas.microsoft.com/office/drawing/2014/main" id="{081F47A4-DBDE-4F56-BD30-593EBCB911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304434"/>
            <a:ext cx="41148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BCBDD61-44F7-4A2B-8FE6-C93DB2F5ADA1}"/>
              </a:ext>
            </a:extLst>
          </p:cNvPr>
          <p:cNvSpPr txBox="1"/>
          <p:nvPr/>
        </p:nvSpPr>
        <p:spPr>
          <a:xfrm>
            <a:off x="4995333" y="4020581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90150-01-014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85DDEC-E077-4726-AEAC-83DDEE839A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19600" y="4547498"/>
            <a:ext cx="4114800" cy="212619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62DA5DA-F72F-40B7-B75E-AE05D3655D03}"/>
              </a:ext>
            </a:extLst>
          </p:cNvPr>
          <p:cNvSpPr txBox="1"/>
          <p:nvPr/>
        </p:nvSpPr>
        <p:spPr>
          <a:xfrm>
            <a:off x="5054599" y="618287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90150-01-040</a:t>
            </a:r>
          </a:p>
        </p:txBody>
      </p:sp>
    </p:spTree>
    <p:extLst>
      <p:ext uri="{BB962C8B-B14F-4D97-AF65-F5344CB8AC3E}">
        <p14:creationId xmlns:p14="http://schemas.microsoft.com/office/powerpoint/2010/main" val="3812387500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137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730515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5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PC#2026-43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3B0BB1-24AA-4E72-84C4-6A33AF593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226" y="457200"/>
            <a:ext cx="7611537" cy="5753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49985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139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PC#2026-43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73CBE5-5C69-462D-889A-E2CDF185F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931" y="448540"/>
            <a:ext cx="7900147" cy="6104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891233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PC#2026-43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8CF74F-01EA-4B05-939A-EA3BBCA75D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2" y="394731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338127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PC#2026-43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CB6666-7B67-4461-B1A4-F4F8B2153B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031" y="394730"/>
            <a:ext cx="7969783" cy="615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509072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42865" y="25399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PC#2026-43 Subject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050" name="Picture 2" descr="https://services1.arcgis.com/otEVSGO5ESloTE5q/arcgis/rest/services/Zoning_Post/FeatureServer/0/3563/attachments/3784?token=aq17yCc1BkMCchuUsE_8p2w..fpexiar0wrDEBfFTR73ASgVkV1VjvJu9H8PXlApu7pLZTMax5HhSo6_eVlBBrf368ldVVbkbdDhKrEzMCFdNW1u3ocaQ25qedQxohOdFOEgTw-GjEt1MwxpVSw-JC62YlhINbbwj6vEeo3HA-9Wke373vSUJmJ7rPGiBalTq7oAwILTDq_yS6I3c3uVilRFr2Bj3m28-DBddG8NHk9B_nqb_hal_OTbE2RM_RodqZE9Yv_TDU5xiOI_xLzyckB8NrUbr0z5DzQ0wLDKEHaTbSXeoPSuCrIXWx0b3D-XnjtmJLkZnySOQ0B466Gf7jm-VfZ-uaE2XfwO4la1pA-rafk3X0DN1Y_6jz6aF6pM.">
            <a:extLst>
              <a:ext uri="{FF2B5EF4-FFF2-40B4-BE49-F238E27FC236}">
                <a16:creationId xmlns:a16="http://schemas.microsoft.com/office/drawing/2014/main" id="{1AA3C0CD-9FFF-4CE2-86CD-17BEE296E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37" y="762000"/>
            <a:ext cx="4023760" cy="2406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53065C-C23A-4953-A271-2649FC001348}"/>
              </a:ext>
            </a:extLst>
          </p:cNvPr>
          <p:cNvSpPr txBox="1"/>
          <p:nvPr/>
        </p:nvSpPr>
        <p:spPr>
          <a:xfrm>
            <a:off x="1219200" y="2765446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258795-F6A9-4D2A-A3EA-C71E7A344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795" y="3657600"/>
            <a:ext cx="4156401" cy="2267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25BFB7-6119-47DB-BFE7-4D132FE31268}"/>
              </a:ext>
            </a:extLst>
          </p:cNvPr>
          <p:cNvSpPr txBox="1"/>
          <p:nvPr/>
        </p:nvSpPr>
        <p:spPr>
          <a:xfrm>
            <a:off x="5664195" y="5556218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90150-01-004</a:t>
            </a:r>
          </a:p>
        </p:txBody>
      </p:sp>
      <p:pic>
        <p:nvPicPr>
          <p:cNvPr id="2054" name="Picture 6" descr="386c4e10f340449884faacb3d6e93413.jpg">
            <a:extLst>
              <a:ext uri="{FF2B5EF4-FFF2-40B4-BE49-F238E27FC236}">
                <a16:creationId xmlns:a16="http://schemas.microsoft.com/office/drawing/2014/main" id="{7A0C42C2-4AE6-4AFD-9D89-88B4C5B60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395" y="762001"/>
            <a:ext cx="4139468" cy="240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00BC4A6-6805-4A08-ACEC-F10284343EB8}"/>
              </a:ext>
            </a:extLst>
          </p:cNvPr>
          <p:cNvSpPr txBox="1"/>
          <p:nvPr/>
        </p:nvSpPr>
        <p:spPr>
          <a:xfrm>
            <a:off x="5981700" y="2765446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90150-01-006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2A9A15-7BB8-4C94-AA8D-88FA72414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137" y="3657600"/>
            <a:ext cx="4059761" cy="226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317322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143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807672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PC#2026-44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C0FB88-7451-48C9-93FC-7390ECE8B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6" y="533400"/>
            <a:ext cx="79248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37385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PC#2026-44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C1F201-46DC-4580-821B-F96C01AACF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25" y="554037"/>
            <a:ext cx="7888941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149354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PC#2026-44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9B8D74-63D9-4155-86F9-BB1D294EFC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2" y="428598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960461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PC#2026-44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F93878-FCFC-46DD-9E3E-C96BDB8877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1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120229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148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962572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149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PC#2026-45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562F9E-F499-4DBC-8372-2138D8FF8A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784" y="413916"/>
            <a:ext cx="7754432" cy="603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388577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PC#2026-45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B94E32-8DBE-4028-8795-9623DD4CD8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52" y="457200"/>
            <a:ext cx="8166687" cy="6310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382289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PC#2026-45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5C1A9F-B38F-49FB-8F26-06DE5E6E30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32" y="394731"/>
            <a:ext cx="8018929" cy="61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131094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PC#2026-45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29CAC8-4182-4EBB-83CC-FE7E7821BA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1" y="348596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488119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14013" y="25399"/>
            <a:ext cx="33159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PC#2026-45 Subject Properties 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AA63B6-5CDB-42C9-9F97-3AE0A4BD9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135" y="3513280"/>
            <a:ext cx="2746855" cy="32255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78C538-8AEC-407B-B910-08760BCA55ED}"/>
              </a:ext>
            </a:extLst>
          </p:cNvPr>
          <p:cNvSpPr txBox="1"/>
          <p:nvPr/>
        </p:nvSpPr>
        <p:spPr>
          <a:xfrm>
            <a:off x="1231945" y="3810000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90128-05-004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410C9B-4ABF-4315-BF9C-B6AADEB902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5298584" y="-128744"/>
            <a:ext cx="3039147" cy="40496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EEC634-1212-44DC-93FA-8C585A10BECB}"/>
              </a:ext>
            </a:extLst>
          </p:cNvPr>
          <p:cNvSpPr txBox="1"/>
          <p:nvPr/>
        </p:nvSpPr>
        <p:spPr>
          <a:xfrm>
            <a:off x="5941857" y="2438400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90128-05-013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9B8F84-00EF-4CF3-BA4D-2148B27F1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036" y="3517330"/>
            <a:ext cx="2819400" cy="32214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8E98B9C-8EAD-4A62-B2DF-A10097738F06}"/>
              </a:ext>
            </a:extLst>
          </p:cNvPr>
          <p:cNvSpPr txBox="1"/>
          <p:nvPr/>
        </p:nvSpPr>
        <p:spPr>
          <a:xfrm>
            <a:off x="1676400" y="6115076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00177-01-053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E6B1F1-93B3-486D-850E-445799340D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190" y="3513280"/>
            <a:ext cx="2495191" cy="322149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8FF0A38-3017-4917-A913-24711C051208}"/>
              </a:ext>
            </a:extLst>
          </p:cNvPr>
          <p:cNvSpPr txBox="1"/>
          <p:nvPr/>
        </p:nvSpPr>
        <p:spPr>
          <a:xfrm>
            <a:off x="4119782" y="6265875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00177-01-002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7B7DB2-43A7-4C06-ACC3-570440955DB1}"/>
              </a:ext>
            </a:extLst>
          </p:cNvPr>
          <p:cNvSpPr txBox="1"/>
          <p:nvPr/>
        </p:nvSpPr>
        <p:spPr>
          <a:xfrm>
            <a:off x="6934200" y="6272238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90128-05-004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43BA5A2-93A2-462B-A631-34EBBC955F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036" y="373593"/>
            <a:ext cx="4174509" cy="30401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85B550D-7048-41E5-88E4-9C5120A5776C}"/>
              </a:ext>
            </a:extLst>
          </p:cNvPr>
          <p:cNvSpPr txBox="1"/>
          <p:nvPr/>
        </p:nvSpPr>
        <p:spPr>
          <a:xfrm>
            <a:off x="457200" y="2916404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90117-08-004</a:t>
            </a:r>
          </a:p>
        </p:txBody>
      </p:sp>
    </p:spTree>
    <p:extLst>
      <p:ext uri="{BB962C8B-B14F-4D97-AF65-F5344CB8AC3E}">
        <p14:creationId xmlns:p14="http://schemas.microsoft.com/office/powerpoint/2010/main" val="570039094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154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611527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PC#2026-46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3AF1B5-6F75-4C8D-89DB-A03F33B05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497" y="411664"/>
            <a:ext cx="8517006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618458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PC#2026-46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63F15B-8FC4-4B29-9004-B8276DD723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1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232888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6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PC#2026-46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DE6F54-5723-4A72-A962-63D3314738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32" y="420131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935929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PC#2026-46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138228-4B57-4122-9DD7-B54ADA8BD3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31" y="394731"/>
            <a:ext cx="8247529" cy="637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572883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159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42865" y="25399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PC#2026-46 Subject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6A1F38-2238-43D1-B9EF-DF11C7B5C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30" y="394731"/>
            <a:ext cx="2899243" cy="31866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B83644-1D62-443B-8341-FB446CC252A8}"/>
              </a:ext>
            </a:extLst>
          </p:cNvPr>
          <p:cNvSpPr txBox="1"/>
          <p:nvPr/>
        </p:nvSpPr>
        <p:spPr>
          <a:xfrm>
            <a:off x="762000" y="2895600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00177-01-004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4C5638-43DA-43DE-A547-2BB1521C9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4584" y="394730"/>
            <a:ext cx="2597534" cy="3186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078070-EBBF-4ED1-B3C6-6A8649203E68}"/>
              </a:ext>
            </a:extLst>
          </p:cNvPr>
          <p:cNvSpPr txBox="1"/>
          <p:nvPr/>
        </p:nvSpPr>
        <p:spPr>
          <a:xfrm>
            <a:off x="3741907" y="3027402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00177-01-046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267218-9D26-428D-AB8F-722A14D59E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0430" y="377797"/>
            <a:ext cx="2877157" cy="320360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775E584-A19D-46FF-B2EC-4B0EF79591BD}"/>
              </a:ext>
            </a:extLst>
          </p:cNvPr>
          <p:cNvSpPr txBox="1"/>
          <p:nvPr/>
        </p:nvSpPr>
        <p:spPr>
          <a:xfrm>
            <a:off x="7391400" y="3102001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00177-01-026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07711C-1402-43BF-AB38-85B38E8308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462" y="3733800"/>
            <a:ext cx="3878537" cy="272946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F7CA552-2E84-4813-801A-6E8787A1FA80}"/>
              </a:ext>
            </a:extLst>
          </p:cNvPr>
          <p:cNvSpPr txBox="1"/>
          <p:nvPr/>
        </p:nvSpPr>
        <p:spPr>
          <a:xfrm>
            <a:off x="2166663" y="6029404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00207-01-017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EBD5870-6987-45DA-A69E-102D12B793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05299" y="3733800"/>
            <a:ext cx="4672287" cy="274640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6902497-FE89-48AB-AC62-BD565223D080}"/>
              </a:ext>
            </a:extLst>
          </p:cNvPr>
          <p:cNvSpPr txBox="1"/>
          <p:nvPr/>
        </p:nvSpPr>
        <p:spPr>
          <a:xfrm>
            <a:off x="5723107" y="5945743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00207-01-002</a:t>
            </a:r>
          </a:p>
        </p:txBody>
      </p:sp>
    </p:spTree>
    <p:extLst>
      <p:ext uri="{BB962C8B-B14F-4D97-AF65-F5344CB8AC3E}">
        <p14:creationId xmlns:p14="http://schemas.microsoft.com/office/powerpoint/2010/main" val="776639099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160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397078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PC#2026-47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D5C3E4-FAA8-4164-954D-9D1F6C494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454" y="394731"/>
            <a:ext cx="8129091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41810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89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PC#2026-47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6DDD07-7C78-4AA4-88C0-2D28D8773A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638" y="394731"/>
            <a:ext cx="7850716" cy="6066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559336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7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PC#2026-47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1000FA-99C7-49E1-B745-6130BEAB00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967" y="437064"/>
            <a:ext cx="7804061" cy="603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623026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09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PC#2026-47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C87EEF-A9CF-4BF6-A949-89FB1C8320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31" y="512474"/>
            <a:ext cx="7942729" cy="613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130807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42865" y="25399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PC#2026-47 Subject Properties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EDAB69-FDA0-472A-A6F8-A9DEF22F43EF}"/>
              </a:ext>
            </a:extLst>
          </p:cNvPr>
          <p:cNvSpPr txBox="1"/>
          <p:nvPr/>
        </p:nvSpPr>
        <p:spPr>
          <a:xfrm>
            <a:off x="1367946" y="3244334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00075-01-299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130A53-9C43-4E75-9EE1-F8C7FD3C9BD5}"/>
              </a:ext>
            </a:extLst>
          </p:cNvPr>
          <p:cNvSpPr txBox="1"/>
          <p:nvPr/>
        </p:nvSpPr>
        <p:spPr>
          <a:xfrm>
            <a:off x="4343400" y="3244334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00075-01-302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BC58DF-1C42-4270-9C0C-78C4AAAF6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381000"/>
            <a:ext cx="3137604" cy="2590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C55FE6-C485-4944-A858-7E9CAA43B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717" y="382031"/>
            <a:ext cx="2866664" cy="25897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5FD427E-AB47-4434-A141-B96F293019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9135" y="3352270"/>
            <a:ext cx="3424766" cy="2667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46A0CBA-15C0-4B32-BF69-6B7F169A0B37}"/>
              </a:ext>
            </a:extLst>
          </p:cNvPr>
          <p:cNvSpPr txBox="1"/>
          <p:nvPr/>
        </p:nvSpPr>
        <p:spPr>
          <a:xfrm>
            <a:off x="3581400" y="2514600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01012-01-010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846A64-6253-419B-8414-A39E1DDF7F24}"/>
              </a:ext>
            </a:extLst>
          </p:cNvPr>
          <p:cNvSpPr txBox="1"/>
          <p:nvPr/>
        </p:nvSpPr>
        <p:spPr>
          <a:xfrm>
            <a:off x="23286" y="2286000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01012-01-007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9F8D3B-0D80-4D62-8D1A-64C3C9BB0FD7}"/>
              </a:ext>
            </a:extLst>
          </p:cNvPr>
          <p:cNvSpPr txBox="1"/>
          <p:nvPr/>
        </p:nvSpPr>
        <p:spPr>
          <a:xfrm>
            <a:off x="1414631" y="5696005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00075-01-304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85ECB40-D9C3-40C5-819C-4514830A2D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8632" y="3352270"/>
            <a:ext cx="3424767" cy="2667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143B6E3-AC75-4679-9C82-C8568CFBBC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6295" y="380999"/>
            <a:ext cx="2881499" cy="258976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83ED164-D6AD-4347-B598-21AB63B03192}"/>
              </a:ext>
            </a:extLst>
          </p:cNvPr>
          <p:cNvSpPr txBox="1"/>
          <p:nvPr/>
        </p:nvSpPr>
        <p:spPr>
          <a:xfrm>
            <a:off x="6282266" y="5596044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01012-01-002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6E5570F-F669-4DF6-8FF5-42F40D0CF7F4}"/>
              </a:ext>
            </a:extLst>
          </p:cNvPr>
          <p:cNvSpPr txBox="1"/>
          <p:nvPr/>
        </p:nvSpPr>
        <p:spPr>
          <a:xfrm>
            <a:off x="6328832" y="2416255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00075-01-008</a:t>
            </a:r>
          </a:p>
        </p:txBody>
      </p:sp>
    </p:spTree>
    <p:extLst>
      <p:ext uri="{BB962C8B-B14F-4D97-AF65-F5344CB8AC3E}">
        <p14:creationId xmlns:p14="http://schemas.microsoft.com/office/powerpoint/2010/main" val="578971185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166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557716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6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PC#2026-48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9F0BE9-8F52-4EEB-9DBB-6A48E601FF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5411" y="394731"/>
            <a:ext cx="6713169" cy="6280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62743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29937" y="25399"/>
            <a:ext cx="28841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PC#2026-48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30D052-DFF5-4DEB-90BD-2F4750329E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402" y="394731"/>
            <a:ext cx="7835195" cy="6080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319243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169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49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PC#2026-48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631FD0A-E2C9-4E6A-BC97-B1F82D918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724" y="394731"/>
            <a:ext cx="8186552" cy="630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338094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13" y="25399"/>
            <a:ext cx="2557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PC#2026-48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F52E3-9409-4FFD-B644-389EE1689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293" y="394731"/>
            <a:ext cx="8025414" cy="6192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892255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42870" y="25399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PC#2026-48 Subject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8A3E69-E727-46BB-9FCC-94B02F26D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63" y="364067"/>
            <a:ext cx="2887177" cy="30649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38D4ABF-1114-4E40-BF29-D4C16510D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4035" y="364067"/>
            <a:ext cx="2591229" cy="30649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3E3811-DCE3-435F-A3A0-4759077F1D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9159" y="364068"/>
            <a:ext cx="2877158" cy="30649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F010C5-0B4C-446B-BC43-74B7092C85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963" y="3505200"/>
            <a:ext cx="2887176" cy="3200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A67FEB7-1580-45C4-A73E-4D3BAD6A33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14035" y="3505200"/>
            <a:ext cx="2591229" cy="3200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369F9A-E77D-4FC9-A279-8E2A472CBB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9158" y="3505200"/>
            <a:ext cx="2877157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505740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172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64059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2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PC#2026-49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353AA1-15CD-4420-9C7E-C83841EFB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826" y="394731"/>
            <a:ext cx="6882347" cy="597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891177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97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PC#2026-49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D52386-B2B3-4573-9085-F7A4CA78BD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90" y="394731"/>
            <a:ext cx="8040620" cy="618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137212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54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PC#2026-49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D344CE-7DE9-4F32-B48F-EDEFA7DD47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821" y="394731"/>
            <a:ext cx="8190358" cy="6301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356810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64562" y="25399"/>
            <a:ext cx="2614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PC#2026-49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191E28-CA3D-4AC3-B992-6C3473C58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435" y="394731"/>
            <a:ext cx="8095129" cy="62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810370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42870" y="25399"/>
            <a:ext cx="325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PC#2026-49 Subject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8A3E69-E727-46BB-9FCC-94B02F26D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63" y="364067"/>
            <a:ext cx="2887177" cy="30649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38D4ABF-1114-4E40-BF29-D4C16510D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4035" y="364067"/>
            <a:ext cx="2591229" cy="30649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3E3811-DCE3-435F-A3A0-4759077F1D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9159" y="364068"/>
            <a:ext cx="2877158" cy="30649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F010C5-0B4C-446B-BC43-74B7092C85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963" y="3505200"/>
            <a:ext cx="2887176" cy="3200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A67FEB7-1580-45C4-A73E-4D3BAD6A33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14035" y="3505200"/>
            <a:ext cx="2591229" cy="3200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369F9A-E77D-4FC9-A279-8E2A472CBB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9158" y="3505200"/>
            <a:ext cx="2877157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66416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178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64594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179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D9F78D-A6EE-4530-8092-1C46853CE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38" y="464065"/>
            <a:ext cx="7856324" cy="592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55685"/>
      </p:ext>
    </p:extLst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95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0C97C9-4867-4182-B7EB-BBC99331D8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5" y="335828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386489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52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3C67FD-7C83-4EFD-950C-A6AE6375B3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68" y="386264"/>
            <a:ext cx="7971864" cy="616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455847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64560" y="25399"/>
            <a:ext cx="2614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2D0AF0-00C3-48D6-A9D7-10082D0D19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18" y="394731"/>
            <a:ext cx="8009964" cy="618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739396"/>
      </p:ext>
    </p:extLst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402" y="25399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B98F9D-1552-4C87-A935-30D9AF349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" y="369329"/>
            <a:ext cx="4368800" cy="3276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4DE8A7-B689-49B3-B7A8-01A4A05156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369329"/>
            <a:ext cx="4216400" cy="32765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DD5FC0-1A68-4F13-8BBD-989FC44797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400" y="3742225"/>
            <a:ext cx="3505200" cy="2907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742753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872307" y="25399"/>
            <a:ext cx="3399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 Adjacent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FE8E83B-7087-4200-8C5E-7CBB6664C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33" y="631797"/>
            <a:ext cx="4021668" cy="2577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A4CC1E-1D19-4655-BC7F-D950B6D07395}"/>
              </a:ext>
            </a:extLst>
          </p:cNvPr>
          <p:cNvSpPr txBox="1"/>
          <p:nvPr/>
        </p:nvSpPr>
        <p:spPr>
          <a:xfrm>
            <a:off x="300567" y="3208866"/>
            <a:ext cx="373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POV: North of the subject property off of N. Ebenezer Rd.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5FB17F-444B-422E-9EC6-919B7CE2E6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631797"/>
            <a:ext cx="3862907" cy="25770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5C2C9D-BA96-4A59-8AEC-269A33AB6E08}"/>
              </a:ext>
            </a:extLst>
          </p:cNvPr>
          <p:cNvSpPr txBox="1"/>
          <p:nvPr/>
        </p:nvSpPr>
        <p:spPr>
          <a:xfrm>
            <a:off x="4800600" y="3208866"/>
            <a:ext cx="373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POV: South of the subject property off of N. Ebenezer Rd.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BF97BC-B256-4BEC-AEF5-5938B68416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567" y="3855197"/>
            <a:ext cx="4042834" cy="27742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768A9D-2C2A-4A5E-9437-73A621ECDF72}"/>
              </a:ext>
            </a:extLst>
          </p:cNvPr>
          <p:cNvSpPr txBox="1"/>
          <p:nvPr/>
        </p:nvSpPr>
        <p:spPr>
          <a:xfrm>
            <a:off x="4404800" y="4838170"/>
            <a:ext cx="373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POV: East of the subject property off of N. Ebenezer Rd.</a:t>
            </a:r>
          </a:p>
        </p:txBody>
      </p:sp>
    </p:spTree>
    <p:extLst>
      <p:ext uri="{BB962C8B-B14F-4D97-AF65-F5344CB8AC3E}">
        <p14:creationId xmlns:p14="http://schemas.microsoft.com/office/powerpoint/2010/main" val="3582857286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758012" y="25399"/>
            <a:ext cx="36279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 Annberry Sketch Plan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FC32DA-78FC-4EBE-A6BF-9C8C1B3E9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394731"/>
            <a:ext cx="7620000" cy="6282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067863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453443" y="25399"/>
            <a:ext cx="42371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PC#2026-50 Annberry Sketch Plan Notes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8F32E5-B3CB-4FEE-8BEE-0FEE26C7A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347190"/>
            <a:ext cx="2667372" cy="635840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A35F0F2-BBF6-495F-922B-4D50ABE584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429434"/>
            <a:ext cx="2896004" cy="25625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B6A6E0-D7E0-4D29-A3B9-869011944C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6401" y="3260355"/>
            <a:ext cx="6371399" cy="580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08393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187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014786"/>
      </p:ext>
    </p:extLst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9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C84403-D158-4B43-A9DC-CF37643F5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730" y="445531"/>
            <a:ext cx="7792537" cy="5620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665096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189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94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04155A-9CD8-4142-ACC5-941B24801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5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995191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51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DFBA55-6A68-4B72-9F86-4D375F381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5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439050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64559" y="25399"/>
            <a:ext cx="2614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CE4E2E-C3E2-4ED8-BF66-FC786B49A3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159" y="394731"/>
            <a:ext cx="8081682" cy="624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006721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401" y="25399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1026" name="Picture 2" descr="0785050e2c2e4f06a18a99f6ce703eac.jpg">
            <a:extLst>
              <a:ext uri="{FF2B5EF4-FFF2-40B4-BE49-F238E27FC236}">
                <a16:creationId xmlns:a16="http://schemas.microsoft.com/office/drawing/2014/main" id="{91E6FF13-19A5-4941-9A2B-0881D4B3A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933" y="414867"/>
            <a:ext cx="5604931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b05c619bf854ed2a45cf308ed7df86e.jpg">
            <a:extLst>
              <a:ext uri="{FF2B5EF4-FFF2-40B4-BE49-F238E27FC236}">
                <a16:creationId xmlns:a16="http://schemas.microsoft.com/office/drawing/2014/main" id="{B052D073-560A-4A79-806C-884E3256CF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668" y="3733800"/>
            <a:ext cx="5604932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039263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872304" y="25399"/>
            <a:ext cx="3399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 Adjacent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FD12F80-A1A0-475B-87F6-080532BDF7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428598"/>
            <a:ext cx="4003646" cy="3124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9CB4F6-689D-42F2-8850-DE4C88CBD53F}"/>
              </a:ext>
            </a:extLst>
          </p:cNvPr>
          <p:cNvSpPr txBox="1"/>
          <p:nvPr/>
        </p:nvSpPr>
        <p:spPr>
          <a:xfrm>
            <a:off x="270933" y="3586665"/>
            <a:ext cx="345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POV: East of the subject property off of Claussen Road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9B358-9987-4702-BB35-3EA927647F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800" y="428598"/>
            <a:ext cx="4165600" cy="3124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399F25-0690-42F7-ABEC-EB72717FCD2E}"/>
              </a:ext>
            </a:extLst>
          </p:cNvPr>
          <p:cNvSpPr txBox="1"/>
          <p:nvPr/>
        </p:nvSpPr>
        <p:spPr>
          <a:xfrm>
            <a:off x="4572000" y="3586665"/>
            <a:ext cx="345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POV: South of the subject property off of Claussen Road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27AE96-7B2F-4C9A-889D-C1EE46B989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1" y="4152219"/>
            <a:ext cx="4648200" cy="251086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2F6A1E0-0E53-46D3-BF4A-705CC2199509}"/>
              </a:ext>
            </a:extLst>
          </p:cNvPr>
          <p:cNvSpPr txBox="1"/>
          <p:nvPr/>
        </p:nvSpPr>
        <p:spPr>
          <a:xfrm>
            <a:off x="4953001" y="5146042"/>
            <a:ext cx="345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POV: West of the subject property off of Claussen Road </a:t>
            </a:r>
          </a:p>
        </p:txBody>
      </p:sp>
    </p:spTree>
    <p:extLst>
      <p:ext uri="{BB962C8B-B14F-4D97-AF65-F5344CB8AC3E}">
        <p14:creationId xmlns:p14="http://schemas.microsoft.com/office/powerpoint/2010/main" val="3176808397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600950" y="25399"/>
            <a:ext cx="39421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 Olde English Sketch Plan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2F1C16-A2C7-403F-94F5-CD209276F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219" y="372568"/>
            <a:ext cx="7857561" cy="6277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305690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296382" y="25399"/>
            <a:ext cx="45512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PC#2026-51 Olde English Sketch Plan Notes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ED1227-109D-4BA4-BAF4-E63C222409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609600"/>
            <a:ext cx="2667000" cy="48784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CFB8F6-AF5C-4B00-B8C6-5B322A71B2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0" y="685800"/>
            <a:ext cx="2476846" cy="3693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8CCAE4-1F6C-483C-8A34-AEDCAF4B9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5200" y="1346201"/>
            <a:ext cx="1343212" cy="7335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770D9A-27E2-4265-A012-821155FB05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623" y="2370797"/>
            <a:ext cx="3258005" cy="261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142183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196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901600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8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D3F85A-0612-4DC4-A327-E8B905513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308" y="428598"/>
            <a:ext cx="8186258" cy="603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399862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58793" y="25399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F27E43-A425-4AC6-B42D-8FD21D32C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571" y="394731"/>
            <a:ext cx="8036858" cy="621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309760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199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50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5C2803-12BA-419B-A852-3861139F93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5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513185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12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DD015A-A8D9-479C-A197-EA0460E86B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159" y="394731"/>
            <a:ext cx="8081681" cy="6244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235886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400" y="25399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085D2E-479E-4D71-89FE-3C5943890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67" y="1066800"/>
            <a:ext cx="2631389" cy="30073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75C28F-79E1-48EE-9B89-D87B96C33E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4" y="394731"/>
            <a:ext cx="62992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736911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872305" y="25399"/>
            <a:ext cx="3399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 Adjacent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00F9B7-F3D8-496A-BD6B-4D89AC05A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933" y="386264"/>
            <a:ext cx="4188068" cy="28141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FE55F9-0526-451C-9CD8-D52D1CA33FF2}"/>
              </a:ext>
            </a:extLst>
          </p:cNvPr>
          <p:cNvSpPr txBox="1"/>
          <p:nvPr/>
        </p:nvSpPr>
        <p:spPr>
          <a:xfrm>
            <a:off x="270932" y="3200400"/>
            <a:ext cx="393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POV: North of off the subject property off of Freedom Boulevard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9EB94A-05C0-4F2B-A972-77A8049C1C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99" t="25651" r="22500" b="23049"/>
          <a:stretch/>
        </p:blipFill>
        <p:spPr>
          <a:xfrm>
            <a:off x="304799" y="3962400"/>
            <a:ext cx="4154200" cy="26168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1FFED9-365C-4017-A1BF-6F74F97558AD}"/>
              </a:ext>
            </a:extLst>
          </p:cNvPr>
          <p:cNvSpPr txBox="1"/>
          <p:nvPr/>
        </p:nvSpPr>
        <p:spPr>
          <a:xfrm>
            <a:off x="4458999" y="5800041"/>
            <a:ext cx="393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POV: West of off the subject property off of Freedom Boulevard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2104E3-6FCA-41AD-A665-9FD287B3C5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1038" y="369330"/>
            <a:ext cx="4368800" cy="283106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9C8592-9F12-4F41-A551-4B543922AEAB}"/>
              </a:ext>
            </a:extLst>
          </p:cNvPr>
          <p:cNvSpPr txBox="1"/>
          <p:nvPr/>
        </p:nvSpPr>
        <p:spPr>
          <a:xfrm>
            <a:off x="4724400" y="3230343"/>
            <a:ext cx="393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POV: East of off the subject property off of Freedom Boulevard </a:t>
            </a:r>
          </a:p>
        </p:txBody>
      </p:sp>
    </p:spTree>
    <p:extLst>
      <p:ext uri="{BB962C8B-B14F-4D97-AF65-F5344CB8AC3E}">
        <p14:creationId xmlns:p14="http://schemas.microsoft.com/office/powerpoint/2010/main" val="865313753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526088" y="25399"/>
            <a:ext cx="40918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 Freedom Park Sketch Plan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11A609E-997D-47FD-B92A-2BB08D04F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394731"/>
            <a:ext cx="8686800" cy="642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282541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221518" y="25399"/>
            <a:ext cx="47009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PC#2026-52 Freedom Park Sketch Plan Notes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3ADBBB-0CF7-40DB-B9F5-F8E688B3B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609600"/>
            <a:ext cx="2498279" cy="50801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0BBE3F-E5DE-4CD2-B6EB-6A13053AFA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400" y="1600200"/>
            <a:ext cx="3067478" cy="26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796176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205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717835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50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C768B0-756F-427D-8D9E-84B9C86FB0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89" y="394731"/>
            <a:ext cx="8275538" cy="5853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694679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129941" y="25399"/>
            <a:ext cx="28841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 Location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382F95-BD0F-4958-9E98-A5B13A5DEB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17" y="394731"/>
            <a:ext cx="8086165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049723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208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42152" y="2539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 Zoning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4ED527-87AD-47BB-922F-1638DBBD20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108" y="394731"/>
            <a:ext cx="7969783" cy="615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276492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209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14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019816-CA00-40BF-8547-83B3E583B6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223" y="394730"/>
            <a:ext cx="8167007" cy="6310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517922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013402" y="25399"/>
            <a:ext cx="3117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 Subject Property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050" name="Picture 2" descr="8a4447abbb9f4ad18f69f67095a09955.jpg">
            <a:extLst>
              <a:ext uri="{FF2B5EF4-FFF2-40B4-BE49-F238E27FC236}">
                <a16:creationId xmlns:a16="http://schemas.microsoft.com/office/drawing/2014/main" id="{82038B9F-3F2C-4B14-B8E1-544EF45C3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296" y="609600"/>
            <a:ext cx="7279407" cy="505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534088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211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872307" y="25399"/>
            <a:ext cx="3399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 Adjacent Properties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6CB22F-E5F1-4470-830F-94EC407385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36" y="403198"/>
            <a:ext cx="4266231" cy="26557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77AB88-7E03-4198-AE7D-44D605931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94731"/>
            <a:ext cx="4358264" cy="26642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37AB0B-DAA9-4544-BAE3-E06289718721}"/>
              </a:ext>
            </a:extLst>
          </p:cNvPr>
          <p:cNvSpPr txBox="1"/>
          <p:nvPr/>
        </p:nvSpPr>
        <p:spPr>
          <a:xfrm>
            <a:off x="222203" y="3124200"/>
            <a:ext cx="42662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POV: North of the subject property off of Pond Road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4E8F64-5387-4B0D-84DA-50F7E5B417AA}"/>
              </a:ext>
            </a:extLst>
          </p:cNvPr>
          <p:cNvSpPr txBox="1"/>
          <p:nvPr/>
        </p:nvSpPr>
        <p:spPr>
          <a:xfrm>
            <a:off x="4479968" y="3107267"/>
            <a:ext cx="44418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POV: North West of the subject property off of Pond Road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7C2DD8-E31F-4052-8A73-40744FBFA2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149" y="3535325"/>
            <a:ext cx="5838745" cy="27892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CABD70-B51E-4421-B283-A89EB62D39BD}"/>
              </a:ext>
            </a:extLst>
          </p:cNvPr>
          <p:cNvSpPr txBox="1"/>
          <p:nvPr/>
        </p:nvSpPr>
        <p:spPr>
          <a:xfrm>
            <a:off x="1981200" y="6419481"/>
            <a:ext cx="45731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POV: East of the subject property off of East Old Marion Hwy </a:t>
            </a:r>
          </a:p>
        </p:txBody>
      </p:sp>
    </p:spTree>
    <p:extLst>
      <p:ext uri="{BB962C8B-B14F-4D97-AF65-F5344CB8AC3E}">
        <p14:creationId xmlns:p14="http://schemas.microsoft.com/office/powerpoint/2010/main" val="3383038592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212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679950" y="25399"/>
            <a:ext cx="3784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 The Adams Sketch Plan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F50FCA-E367-43D3-B226-969B82A35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450222"/>
            <a:ext cx="6138024" cy="6199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982978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213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375381" y="25399"/>
            <a:ext cx="43932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PC#2026-53 The Adams Sketch Plan Notes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2BFB0E-BAC8-4DAD-BA42-3D59F0AFF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9501" y="457200"/>
            <a:ext cx="4024997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983076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214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525845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215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883349" y="25399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PC#2026-54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3F75D9-BDA6-4297-9B7A-155709438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731" y="609600"/>
            <a:ext cx="7792537" cy="5125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866676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216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293413" y="25399"/>
            <a:ext cx="2557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PC#2026-54 Aerial Map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7A9FAE-83C8-4964-B2F8-906EAC2B5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5" y="394731"/>
            <a:ext cx="8171329" cy="631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896851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86600" y="6467475"/>
            <a:ext cx="2057400" cy="365125"/>
          </a:xfrm>
        </p:spPr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217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415273" y="25399"/>
            <a:ext cx="23134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PC#2026-54 Site Plan</a:t>
            </a:r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4FD0EA-FF4C-40C0-9103-747EE706EE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68" y="510562"/>
            <a:ext cx="8221063" cy="583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17786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218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87" y="457200"/>
            <a:ext cx="8230313" cy="11949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133600"/>
            <a:ext cx="2261700" cy="22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237690"/>
      </p:ext>
    </p:extLst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4C1B-0C85-4DDA-B746-42B20AFBB42E}" type="slidenum">
              <a:rPr lang="en-US" smtClean="0"/>
              <a:pPr>
                <a:defRPr/>
              </a:pPr>
              <a:t>219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707ABC-B168-46B9-AB6E-DE13960714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136524"/>
            <a:ext cx="8382000" cy="28723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85D017-3CB4-4E35-A11F-3E439C1914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3124200"/>
            <a:ext cx="8382000" cy="231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085132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C55BE-99CF-48E7-8AD4-B2E81402F071}" type="slidenum">
              <a:rPr lang="en-US" smtClean="0"/>
              <a:pPr>
                <a:defRPr/>
              </a:pPr>
              <a:t>220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3198343"/>
            <a:ext cx="2731050" cy="268797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ECED22-1106-4BD9-869A-39F26A902086}"/>
              </a:ext>
            </a:extLst>
          </p:cNvPr>
          <p:cNvSpPr txBox="1"/>
          <p:nvPr/>
        </p:nvSpPr>
        <p:spPr>
          <a:xfrm>
            <a:off x="413025" y="302154"/>
            <a:ext cx="8001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  <a:p>
            <a:pPr algn="ctr"/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</a:p>
          <a:p>
            <a:pPr algn="ctr"/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ATTENDING!</a:t>
            </a:r>
          </a:p>
        </p:txBody>
      </p:sp>
    </p:spTree>
    <p:extLst>
      <p:ext uri="{BB962C8B-B14F-4D97-AF65-F5344CB8AC3E}">
        <p14:creationId xmlns:p14="http://schemas.microsoft.com/office/powerpoint/2010/main" val="26514448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102559</TotalTime>
  <Words>1374</Words>
  <Application>Microsoft Office PowerPoint</Application>
  <PresentationFormat>On-screen Show (4:3)</PresentationFormat>
  <Paragraphs>505</Paragraphs>
  <Slides>220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220</vt:i4>
      </vt:variant>
    </vt:vector>
  </HeadingPairs>
  <TitlesOfParts>
    <vt:vector size="225" baseType="lpstr">
      <vt:lpstr>Arial</vt:lpstr>
      <vt:lpstr>Calibri</vt:lpstr>
      <vt:lpstr>Calibri Light</vt:lpstr>
      <vt:lpstr>Times New Roman</vt:lpstr>
      <vt:lpstr>Office Theme</vt:lpstr>
      <vt:lpstr>Florence County Planning Commission   May 26, 2026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Florence County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Pearl McDaniel</dc:creator>
  <cp:lastModifiedBy>Lisa M. Becoat</cp:lastModifiedBy>
  <cp:revision>2269</cp:revision>
  <cp:lastPrinted>2024-12-17T20:29:59Z</cp:lastPrinted>
  <dcterms:created xsi:type="dcterms:W3CDTF">2012-10-17T19:52:08Z</dcterms:created>
  <dcterms:modified xsi:type="dcterms:W3CDTF">2026-05-26T18:06:54Z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2024-08-26T14:45:11Z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131163ff-b843-476f-bb9f-5e774c5ca460</vt:lpwstr>
  </property>
  <property fmtid="{D5CDD505-2E9C-101B-9397-08002B2CF9AE}" pid="7" name="MSIP_Label_defa4170-0d19-0005-0004-bc88714345d2_ActionId">
    <vt:lpwstr>25cc7064-4fef-4be5-9b06-a5f5b0efc6a6</vt:lpwstr>
  </property>
  <property fmtid="{D5CDD505-2E9C-101B-9397-08002B2CF9AE}" pid="8" name="MSIP_Label_defa4170-0d19-0005-0004-bc88714345d2_ContentBits">
    <vt:lpwstr>0</vt:lpwstr>
  </property>
</Properties>
</file>